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  <p:sldMasterId id="2147483773" r:id="rId2"/>
  </p:sldMasterIdLst>
  <p:notesMasterIdLst>
    <p:notesMasterId r:id="rId25"/>
  </p:notesMasterIdLst>
  <p:sldIdLst>
    <p:sldId id="281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46926-93F4-4733-B902-38D7C34C8AEB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9A37-1D49-46C2-BD43-F39FA54825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966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43835C-EA90-4672-B19D-D0F13223955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103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tencil" panose="040409050D0802020404" pitchFamily="82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43835C-EA90-4672-B19D-D0F13223955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563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940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3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648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0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4C24806-2DF8-48FE-8D9C-60844C4B01F9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DA44D766-ECB1-4362-9A93-EB6C2DBF507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16386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9383D0A-E1AE-45CC-80F1-07DA5105911C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EA70683A-9482-48B2-89F1-5895C789100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422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8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53615C2-EF87-4E6C-81D7-65280673A0CD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DB5DC7D8-03D0-4E80-8F09-9B56C88C6B2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68469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F2D3BE1-64D2-48AC-93C0-EB5ECF1B844C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707E39A2-7C5C-4463-BBCB-2413E5A1886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90226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21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21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E30C3BE-8825-4A79-A932-967F35E21D70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82DBD26B-3FF4-4D86-A265-0047F402A2C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80871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3F413AE-6984-4974-9174-9C58EBEFC4F1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C675AD0A-072F-4CB9-B35B-B583577E4F3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74328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DC52BF2B-9EAA-461D-BE4E-EF3195D4A760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D97EC340-0B0F-4F67-87EF-779052C1FF9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02302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3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E9CB85F-FD0E-4A8B-8F81-13E1588036D5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74D1E08B-A77A-4FA5-863B-437E9BEEF34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479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6716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3990FD0-AF29-46E9-96AC-18C44AB629B8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34F30F67-9C91-4AC9-97D3-B497A14C5AA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369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E66D500F-6398-489A-88E6-40D7C4C324B9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B3ECBB55-D2ED-4C33-BCE1-E2D948BD125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5802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71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71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EAAD2779-B9A2-4127-8F26-D4E664F78EB5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Stencil" pitchFamily="82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Stencil" panose="040409050D0802020404" pitchFamily="82" charset="0"/>
              </a:defRPr>
            </a:lvl1pPr>
          </a:lstStyle>
          <a:p>
            <a:pPr>
              <a:defRPr/>
            </a:pPr>
            <a:fld id="{DBE2F529-8514-4F4F-9407-F77AD3581E6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1833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07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95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30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91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37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67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05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7E436-859F-4DF8-BFEF-D23186F54599}" type="datetimeFigureOut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1DFBD-F5CF-4F1B-BB5C-AA2061CF3B5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09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6253908-FFB5-4873-89B7-3D0F9AB5D86E}" type="datetimeFigureOut">
              <a:rPr lang="en-GB"/>
              <a:pPr>
                <a:defRPr/>
              </a:pPr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407A644-1F7F-4EE7-B22F-813C0F2EE29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0938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ttinghamcity.gov.uk/primaryteam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3925" y="907059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Nottingham’s </a:t>
            </a:r>
            <a:br>
              <a:rPr lang="en-US" b="1" dirty="0" smtClean="0"/>
            </a:br>
            <a:r>
              <a:rPr lang="en-US" b="1" dirty="0" smtClean="0"/>
              <a:t>Number Fluency Project </a:t>
            </a:r>
            <a:br>
              <a:rPr lang="en-US" b="1" dirty="0" smtClean="0"/>
            </a:br>
            <a:r>
              <a:rPr lang="en-US" sz="2700" b="1" dirty="0" smtClean="0"/>
              <a:t>  </a:t>
            </a:r>
            <a:r>
              <a:rPr lang="en-GB" dirty="0">
                <a:solidFill>
                  <a:srgbClr val="FFFF00"/>
                </a:solidFill>
              </a:rPr>
              <a:t/>
            </a:r>
            <a:br>
              <a:rPr lang="en-GB" dirty="0">
                <a:solidFill>
                  <a:srgbClr val="FFFF00"/>
                </a:solidFill>
              </a:rPr>
            </a:br>
            <a:r>
              <a:rPr lang="en-GB" sz="1100" dirty="0">
                <a:solidFill>
                  <a:srgbClr val="FFFF00"/>
                </a:solidFill>
              </a:rPr>
              <a:t/>
            </a:r>
            <a:br>
              <a:rPr lang="en-GB" sz="1100" dirty="0">
                <a:solidFill>
                  <a:srgbClr val="FFFF00"/>
                </a:solidFill>
              </a:rPr>
            </a:b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218" y="2314388"/>
            <a:ext cx="10077855" cy="96414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Ten-frame visualisation for the 20 bridging ten facts</a:t>
            </a:r>
          </a:p>
        </p:txBody>
      </p:sp>
      <p:pic>
        <p:nvPicPr>
          <p:cNvPr id="151557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43" r="-1773"/>
          <a:stretch>
            <a:fillRect/>
          </a:stretch>
        </p:blipFill>
        <p:spPr bwMode="auto">
          <a:xfrm>
            <a:off x="9477566" y="5819201"/>
            <a:ext cx="22367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58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93" y="5531863"/>
            <a:ext cx="2468562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59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92D050"/>
              </a:clrFrom>
              <a:clrTo>
                <a:srgbClr val="92D05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17250" flipH="1">
            <a:off x="10016426" y="212726"/>
            <a:ext cx="1647825" cy="1287463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00206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60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86093" y="147212"/>
            <a:ext cx="18764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42553" y="4526449"/>
            <a:ext cx="6096000" cy="646331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i="1" dirty="0"/>
              <a:t>Thank you to Rachel Grafton from Westglade Primary School for creating this </a:t>
            </a:r>
            <a:r>
              <a:rPr lang="en-GB" i="1" dirty="0" smtClean="0"/>
              <a:t>resource.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4057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 + 4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11</a:t>
            </a:r>
          </a:p>
        </p:txBody>
      </p:sp>
    </p:spTree>
    <p:extLst>
      <p:ext uri="{BB962C8B-B14F-4D97-AF65-F5344CB8AC3E}">
        <p14:creationId xmlns:p14="http://schemas.microsoft.com/office/powerpoint/2010/main" val="197570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6 -0.00324 L -0.00066 -0.00324 C -0.0017 -0.00972 -0.00157 -0.01666 -0.00365 -0.02222 C -0.00756 -0.0331 -0.01329 -0.04143 -0.01797 -0.05115 L -0.03151 -0.07847 C -0.03347 -0.0824 -0.03568 -0.08611 -0.03724 -0.09051 C -0.03881 -0.09514 -0.04037 -0.09977 -0.04206 -0.10416 C -0.04493 -0.11157 -0.04818 -0.11875 -0.05079 -0.12639 C -0.05469 -0.13796 -0.05248 -0.1324 -0.05743 -0.14352 C -0.05821 -0.15139 -0.05808 -0.15532 -0.06029 -0.16227 C -0.06107 -0.16481 -0.06224 -0.1669 -0.06329 -0.16921 C -0.06394 -0.17083 -0.06433 -0.17268 -0.06511 -0.1743 C -0.06602 -0.17569 -0.06706 -0.17639 -0.0681 -0.17754 C -0.06901 -0.17893 -0.07331 -0.18495 -0.07474 -0.18611 C -0.07566 -0.18703 -0.0767 -0.18727 -0.07761 -0.18796 C -0.07865 -0.18958 -0.07956 -0.19143 -0.0806 -0.19305 C -0.08776 -0.2037 -0.07969 -0.18981 -0.08529 -0.19977 L -0.0892 -0.22037 C -0.08946 -0.22199 -0.08959 -0.22407 -0.09011 -0.22546 L -0.09206 -0.23055 C -0.09258 -0.23403 -0.09323 -0.23912 -0.09401 -0.24259 C -0.09454 -0.2449 -0.09545 -0.24699 -0.09597 -0.2493 C -0.09675 -0.25278 -0.09779 -0.25972 -0.09779 -0.25972 L -0.09597 -0.26296 L -0.09597 -0.26296 " pathEditMode="relative" ptsTypes="AAAAAAAAAAAAAAAAAAAAAAA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324 L -0.00052 -0.00324 C 0.00169 -0.0074 0.00417 -0.01088 0.00612 -0.01528 C 0.00807 -0.01944 0.00938 -0.02453 0.01094 -0.02893 C 0.01224 -0.0324 0.01393 -0.03541 0.01485 -0.03912 C 0.0155 -0.04213 0.01589 -0.04514 0.01667 -0.04768 C 0.01784 -0.05139 0.0194 -0.0544 0.02057 -0.0581 C 0.0211 -0.05949 0.0211 -0.06157 0.02149 -0.06319 C 0.02305 -0.07014 0.02448 -0.07708 0.0263 -0.08356 C 0.02761 -0.08819 0.02917 -0.09259 0.03021 -0.09722 C 0.03099 -0.10115 0.03099 -0.10555 0.03216 -0.10926 C 0.03334 -0.11319 0.03542 -0.11597 0.03685 -0.11944 C 0.03828 -0.12291 0.03972 -0.12615 0.04076 -0.12986 C 0.04193 -0.13356 0.04245 -0.13796 0.04362 -0.14166 C 0.0461 -0.14953 0.04922 -0.15671 0.05235 -0.16389 C 0.05261 -0.16736 0.05261 -0.17083 0.05326 -0.1743 C 0.05365 -0.17615 0.05456 -0.17754 0.05521 -0.1794 C 0.05612 -0.18217 0.05716 -0.18495 0.05807 -0.18796 C 0.05847 -0.18958 0.0586 -0.19143 0.05899 -0.19305 C 0.0599 -0.19699 0.06081 -0.20115 0.06185 -0.20486 C 0.06419 -0.21296 0.06367 -0.2081 0.06771 -0.21528 C 0.06849 -0.21666 0.06888 -0.21875 0.06953 -0.22037 C 0.07084 -0.22268 0.07214 -0.225 0.07344 -0.22708 C 0.07552 -0.23819 0.07279 -0.22615 0.07735 -0.2375 C 0.07917 -0.24213 0.07891 -0.24537 0.08112 -0.2493 C 0.0819 -0.25092 0.08307 -0.25162 0.08399 -0.25278 C 0.08464 -0.2544 0.08542 -0.25602 0.08594 -0.25787 C 0.08633 -0.25949 0.08633 -0.26157 0.08685 -0.26296 C 0.08763 -0.26504 0.08985 -0.26805 0.08985 -0.26805 L 0.08985 -0.26805 " pathEditMode="relative" ptsTypes="AAAAAAAAAAAAAAAAAAAAAAAAAAAA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00139 L 0.00078 -0.00139 C 0.00365 -0.00324 0.00638 -0.00555 0.00938 -0.00671 C 0.0125 -0.00787 0.01602 -0.00625 0.01901 -0.00833 C 0.05195 -0.03009 0.03255 -0.02384 0.05742 -0.04074 C 0.06836 -0.04815 0.07982 -0.05347 0.0901 -0.06296 C 0.11003 -0.08148 0.11771 -0.08981 0.14115 -0.10578 C 0.15534 -0.11551 0.16667 -0.12199 0.17956 -0.14004 C 0.18255 -0.14398 0.18516 -0.14861 0.18828 -0.15185 C 0.19102 -0.15486 0.19414 -0.15602 0.19688 -0.15879 C 0.19831 -0.16018 0.19948 -0.16227 0.20078 -0.16389 C 0.20195 -0.16528 0.20352 -0.16574 0.20469 -0.16736 C 0.20638 -0.16967 0.20938 -0.17592 0.20938 -0.17592 C 0.21055 -0.17963 0.21302 -0.19004 0.21523 -0.19467 C 0.21602 -0.19653 0.21719 -0.19791 0.2181 -0.19977 C 0.21888 -0.20139 0.21914 -0.20347 0.22005 -0.20486 C 0.22109 -0.20694 0.22266 -0.2081 0.22383 -0.20995 C 0.22617 -0.21365 0.22682 -0.21643 0.22969 -0.21852 C 0.23086 -0.21944 0.23216 -0.21967 0.23346 -0.22037 C 0.23568 -0.22245 0.23789 -0.225 0.24023 -0.22708 C 0.2418 -0.22847 0.24362 -0.22893 0.24505 -0.23055 C 0.24714 -0.23287 0.24883 -0.23657 0.25078 -0.23912 C 0.25234 -0.24097 0.25404 -0.24236 0.2556 -0.24421 C 0.25859 -0.24745 0.26133 -0.25115 0.26432 -0.2544 L 0.26719 -0.25787 L 0.27005 -0.26134 C 0.2707 -0.26296 0.27109 -0.26504 0.27201 -0.26643 C 0.27409 -0.26944 0.28034 -0.26805 0.28164 -0.26805 L 0.28164 -0.26805 " pathEditMode="relative" ptsTypes="AAAAAAAAAAAAAAAAAAAAAAAAAAA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 + 4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12</a:t>
            </a:r>
          </a:p>
        </p:txBody>
      </p:sp>
    </p:spTree>
    <p:extLst>
      <p:ext uri="{BB962C8B-B14F-4D97-AF65-F5344CB8AC3E}">
        <p14:creationId xmlns:p14="http://schemas.microsoft.com/office/powerpoint/2010/main" val="349301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43 0.00371 L -0.00443 0.00371 C -0.00352 -0.00092 -0.00248 -0.00555 -0.00157 -0.01018 C -0.00118 -0.01227 -0.00118 -0.01481 -0.00066 -0.0169 C -0.00013 -0.01921 0.00065 -0.02153 0.0013 -0.02384 C 0.00247 -0.0287 0.00247 -0.03194 0.00312 -0.0375 C 0.00351 -0.03981 0.0039 -0.0419 0.00416 -0.04421 C 0.00572 -0.05903 0.00625 -0.06597 0.00703 -0.08009 C 0.00742 -0.08703 0.00742 -0.09375 0.00794 -0.10069 C 0.00898 -0.11528 0.01002 -0.12268 0.01184 -0.13657 C 0.01145 -0.18379 0.01211 -0.23125 0.0108 -0.27847 C 0.01067 -0.28287 0.0052 -0.27847 0.00507 -0.27847 C 0.00403 -0.26898 0.00533 -0.27199 0.00312 -0.26828 L 0.00312 -0.26828 " pathEditMode="relative" ptsTypes="AAAAAAAAAAAA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139 L -0.00052 -0.00139 C 0.00065 -0.00787 0.00156 -0.01435 0.00326 -0.02037 C 0.00391 -0.02245 0.00521 -0.02361 0.00612 -0.02546 C 0.00716 -0.02754 0.00794 -0.03009 0.00899 -0.0324 C 0.01081 -0.03588 0.01302 -0.03889 0.01485 -0.04259 C 0.01849 -0.04977 0.02044 -0.06041 0.02539 -0.06481 C 0.02735 -0.06643 0.02943 -0.06759 0.03112 -0.0699 C 0.0362 -0.07685 0.0405 -0.08541 0.04557 -0.09213 C 0.04688 -0.09398 0.04818 -0.0956 0.04935 -0.09722 C 0.05391 -0.10347 0.05807 -0.11041 0.06289 -0.1162 C 0.06485 -0.11852 0.06784 -0.12199 0.06953 -0.12477 C 0.06953 -0.12477 0.07552 -0.13541 0.07722 -0.13842 L 0.08021 -0.14352 C 0.08112 -0.14514 0.08177 -0.14745 0.08307 -0.14861 C 0.08438 -0.14977 0.08555 -0.15115 0.08685 -0.15208 C 0.0888 -0.15347 0.09271 -0.15555 0.09271 -0.15555 C 0.09362 -0.15717 0.0944 -0.15949 0.09557 -0.16065 C 0.09675 -0.1618 0.09818 -0.16157 0.09935 -0.16227 C 0.10104 -0.16319 0.10261 -0.16458 0.10417 -0.16574 C 0.10521 -0.16643 0.10612 -0.16666 0.10703 -0.16736 C 0.10899 -0.16898 0.11094 -0.17083 0.11289 -0.17245 C 0.11432 -0.17523 0.11654 -0.17963 0.11862 -0.18102 C 0.12018 -0.18217 0.12188 -0.18217 0.12344 -0.18287 C 0.12943 -0.19352 0.1207 -0.17916 0.12826 -0.18796 C 0.1293 -0.18935 0.13008 -0.19143 0.13112 -0.19305 C 0.1332 -0.19606 0.13555 -0.19791 0.13789 -0.2 C 0.13854 -0.20115 0.13906 -0.20254 0.13972 -0.20324 C 0.14427 -0.20879 0.14466 -0.20509 0.14935 -0.21365 C 0.153 -0.2199 0.15091 -0.21805 0.15508 -0.22037 C 0.15847 -0.2294 0.15534 -0.22222 0.16094 -0.23078 C 0.1655 -0.23773 0.16172 -0.23472 0.16667 -0.2375 C 0.16732 -0.23935 0.16758 -0.24166 0.16862 -0.24259 C 0.17005 -0.24421 0.17188 -0.24375 0.17344 -0.24444 C 0.17474 -0.2449 0.17591 -0.2456 0.17722 -0.24606 C 0.18555 -0.25602 0.175 -0.24421 0.18307 -0.25115 C 0.18412 -0.25208 0.1849 -0.25393 0.18594 -0.25463 C 0.18763 -0.25602 0.19297 -0.25764 0.19453 -0.26157 C 0.19492 -0.2625 0.19453 -0.26389 0.19453 -0.26481 L 0.19453 -0.26481 " pathEditMode="relative" ptsTypes="AAAAAAAAAAAAAAAAAAAAAAAAAAAAAAAAAAAAAA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6 + 5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11</a:t>
            </a:r>
          </a:p>
        </p:txBody>
      </p:sp>
    </p:spTree>
    <p:extLst>
      <p:ext uri="{BB962C8B-B14F-4D97-AF65-F5344CB8AC3E}">
        <p14:creationId xmlns:p14="http://schemas.microsoft.com/office/powerpoint/2010/main" val="290784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185 L 0.00013 0.00185 C -0.00117 -0.00393 -0.00195 -0.01018 -0.00378 -0.01528 C -0.00612 -0.02245 -0.00833 -0.02315 -0.01146 -0.02731 C -0.01445 -0.03125 -0.01719 -0.03541 -0.02018 -0.03935 C -0.02266 -0.04236 -0.02539 -0.04467 -0.02786 -0.04791 C -0.03086 -0.05162 -0.03333 -0.05648 -0.03646 -0.05972 C -0.04076 -0.06412 -0.0457 -0.06597 -0.05 -0.07014 C -0.05508 -0.075 -0.08451 -0.10926 -0.09036 -0.11273 C -0.09701 -0.11666 -0.1043 -0.11875 -0.11055 -0.12477 C -0.11745 -0.13148 -0.12253 -0.13703 -0.12982 -0.1419 C -0.1319 -0.14328 -0.13438 -0.14375 -0.13646 -0.14514 C -0.13945 -0.14722 -0.14232 -0.14953 -0.14518 -0.15208 C -0.14909 -0.15532 -0.1526 -0.16018 -0.15664 -0.16227 C -0.15898 -0.16342 -0.16133 -0.16412 -0.16341 -0.16574 C -0.16576 -0.16759 -0.16784 -0.1706 -0.17018 -0.17245 C -0.17201 -0.17407 -0.17396 -0.17477 -0.17591 -0.17592 C -0.18398 -0.18125 -0.17747 -0.17847 -0.1875 -0.18102 C -0.1888 -0.18217 -0.18997 -0.18356 -0.19128 -0.18449 C -0.19219 -0.18518 -0.19323 -0.18541 -0.19414 -0.18611 C -0.20039 -0.19166 -0.19323 -0.18842 -0.20195 -0.19305 C -0.20443 -0.19444 -0.20703 -0.19537 -0.20964 -0.19653 L -0.21341 -0.19815 L -0.21732 -0.19977 C -0.22161 -0.20509 -0.21849 -0.20208 -0.22305 -0.20509 C -0.22682 -0.20764 -0.22956 -0.20995 -0.23359 -0.2118 C -0.2349 -0.2125 -0.2362 -0.21273 -0.2375 -0.21365 C -0.23906 -0.21458 -0.24063 -0.21597 -0.24232 -0.2169 C -0.24414 -0.21828 -0.24609 -0.21921 -0.24805 -0.22037 C -0.25 -0.22153 -0.25182 -0.22291 -0.25378 -0.22384 C -0.25807 -0.22569 -0.25755 -0.225 -0.26146 -0.22893 C -0.2625 -0.22986 -0.26328 -0.23171 -0.26445 -0.2324 C -0.26693 -0.23403 -0.27214 -0.23565 -0.27214 -0.23565 C -0.27305 -0.2368 -0.27396 -0.23842 -0.275 -0.23912 C -0.27682 -0.24074 -0.28073 -0.24259 -0.28073 -0.24259 C -0.28138 -0.24421 -0.2819 -0.24606 -0.28268 -0.24768 C -0.28359 -0.24953 -0.28477 -0.25092 -0.28555 -0.25278 C -0.28607 -0.2544 -0.2862 -0.25625 -0.28646 -0.25787 L -0.28464 -0.27153 L -0.28464 -0.27153 " pathEditMode="relative" ptsTypes="AAAAAAAAAAAAAAAAAAAAAAAAAAAAAAAAAAAAA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.00023 L 0.00039 0.00023 C 4.375E-6 -0.00671 0.00052 -0.01389 -0.00066 -0.02037 C -0.00261 -0.03171 -0.00808 -0.03773 -0.01224 -0.04606 C -0.01433 -0.05046 -0.01589 -0.05532 -0.01797 -0.05972 C -0.02904 -0.0831 -0.02487 -0.07338 -0.0362 -0.09213 C -0.03881 -0.09653 -0.04128 -0.10139 -0.04388 -0.10578 C -0.0461 -0.10949 -0.04857 -0.11227 -0.05066 -0.1162 C -0.05469 -0.12384 -0.06224 -0.14004 -0.06224 -0.14004 C -0.0642 -0.15115 -0.06159 -0.13912 -0.06602 -0.15023 C -0.06693 -0.15231 -0.06719 -0.15486 -0.06797 -0.15717 C -0.06849 -0.15903 -0.06941 -0.16041 -0.06993 -0.16227 C -0.07032 -0.16389 -0.07058 -0.16574 -0.07084 -0.16736 C -0.07123 -0.17014 -0.07149 -0.17315 -0.07175 -0.17592 C -0.07214 -0.17986 -0.07227 -0.18403 -0.07279 -0.18796 C -0.07318 -0.19143 -0.07409 -0.19467 -0.07474 -0.19815 C -0.07579 -0.20393 -0.07566 -0.20416 -0.07761 -0.21018 C -0.07813 -0.21203 -0.07891 -0.21342 -0.07956 -0.21528 C -0.08021 -0.21759 -0.0806 -0.22014 -0.08138 -0.22222 C -0.08282 -0.22523 -0.08503 -0.22731 -0.0862 -0.23078 C -0.0875 -0.23403 -0.08933 -0.23703 -0.09011 -0.24097 C -0.09037 -0.24259 -0.09037 -0.24467 -0.09102 -0.24606 C -0.0918 -0.24768 -0.09297 -0.24838 -0.09388 -0.24953 C -0.09506 -0.25972 -0.09375 -0.25602 -0.09675 -0.26134 L -0.09675 -0.26134 " pathEditMode="relative" ptsTypes="AAAAAAAAAAAAAAAAAAAAAAA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 -0.00324 L 0.0013 -0.00324 C 0.00508 -0.00509 0.00938 -0.00509 0.01276 -0.00856 C 0.01537 -0.01111 0.0168 -0.0162 0.01849 -0.02037 C 0.02123 -0.02662 0.02344 -0.03333 0.0263 -0.03935 C 0.0306 -0.04861 0.04662 -0.0831 0.05026 -0.09398 C 0.05222 -0.09977 0.05391 -0.10555 0.05612 -0.11111 C 0.0582 -0.11643 0.06081 -0.12106 0.06276 -0.12639 C 0.06628 -0.13541 0.07018 -0.14375 0.0724 -0.1537 C 0.07513 -0.16574 0.07331 -0.15995 0.07826 -0.17083 C 0.07852 -0.17384 0.07865 -0.17662 0.07917 -0.1794 C 0.07995 -0.18333 0.08242 -0.18703 0.08399 -0.18958 C 0.08425 -0.19259 0.08425 -0.1956 0.0849 -0.19815 C 0.08529 -0.19977 0.08633 -0.20023 0.08685 -0.20162 C 0.08763 -0.2037 0.08802 -0.20625 0.0888 -0.20856 C 0.08998 -0.21203 0.09232 -0.21759 0.09362 -0.22037 C 0.09388 -0.22268 0.09414 -0.225 0.09453 -0.22731 C 0.09479 -0.22893 0.09544 -0.23055 0.09557 -0.2324 C 0.09584 -0.24051 0.09557 -0.24838 0.09557 -0.25625 L 0.09557 -0.25625 " pathEditMode="relative" ptsTypes="AAAAAAAAAAAAAAAAAA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82 0.00185 L 0.00182 0.00185 L 0.01615 -0.01713 C 0.0181 -0.01944 0.02005 -0.02153 0.02201 -0.02384 C 0.02318 -0.02569 0.02448 -0.02754 0.02578 -0.02893 C 0.0388 -0.04444 0.02813 -0.03078 0.04219 -0.04606 C 0.04505 -0.0493 0.04766 -0.0537 0.05078 -0.05625 C 0.05352 -0.05879 0.05677 -0.05879 0.05951 -0.06157 C 0.0668 -0.06852 0.07279 -0.07986 0.0806 -0.08541 C 0.08385 -0.08773 0.08711 -0.08958 0.09023 -0.09213 C 0.09414 -0.09583 0.09753 -0.10139 0.10169 -0.10416 C 0.10534 -0.10671 0.10938 -0.10648 0.11328 -0.10764 C 0.1263 -0.12222 0.11576 -0.11088 0.13255 -0.12639 C 0.13737 -0.13078 0.14245 -0.13449 0.14688 -0.14004 C 0.16445 -0.16157 0.15625 -0.15625 0.17005 -0.16227 C 0.17188 -0.16504 0.1737 -0.16828 0.17578 -0.17083 C 0.18438 -0.18102 0.17891 -0.17037 0.18737 -0.18287 C 0.18945 -0.18588 0.19115 -0.18958 0.1931 -0.19305 C 0.19401 -0.19467 0.19518 -0.19606 0.19596 -0.19815 C 0.19661 -0.19977 0.19714 -0.20185 0.19792 -0.20324 C 0.19909 -0.20532 0.20052 -0.20648 0.20169 -0.20833 C 0.20404 -0.21203 0.20807 -0.22083 0.21133 -0.22384 C 0.2125 -0.22477 0.21393 -0.225 0.21523 -0.22546 C 0.21654 -0.22708 0.21771 -0.22893 0.21901 -0.23055 C 0.21992 -0.23171 0.22109 -0.23264 0.22188 -0.23403 C 0.22292 -0.23565 0.2237 -0.23796 0.22487 -0.23912 C 0.2263 -0.24074 0.228 -0.24143 0.22956 -0.24259 C 0.2349 -0.25185 0.22643 -0.23773 0.23919 -0.25278 C 0.24023 -0.25393 0.24102 -0.25532 0.24206 -0.25625 C 0.24401 -0.25764 0.24622 -0.25764 0.24792 -0.25972 C 0.24883 -0.26088 0.24974 -0.26227 0.25078 -0.26296 C 0.25234 -0.26412 0.25404 -0.26412 0.2556 -0.26481 C 0.26367 -0.26805 0.25443 -0.26528 0.26615 -0.26805 C 0.27096 -0.26759 0.27578 -0.26805 0.2806 -0.26643 C 0.2819 -0.26597 0.28385 -0.25879 0.28438 -0.25787 C 0.2849 -0.25717 0.28568 -0.25787 0.28633 -0.25787 L 0.28737 -0.25787 " pathEditMode="relative" ptsTypes="AAAAAAAAAAAAAAAAAAAAAAAAAAAAAAAA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6" grpId="0" animBg="1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13</a:t>
            </a:r>
          </a:p>
        </p:txBody>
      </p:sp>
    </p:spTree>
    <p:extLst>
      <p:ext uri="{BB962C8B-B14F-4D97-AF65-F5344CB8AC3E}">
        <p14:creationId xmlns:p14="http://schemas.microsoft.com/office/powerpoint/2010/main" val="63994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00023 L 0.00312 0.00023 C 0.00286 -0.00555 0.00195 -0.01134 0.00221 -0.0169 C 0.00247 -0.02453 0.00677 -0.03055 0.00885 -0.03588 C 0.01028 -0.03912 0.01145 -0.04282 0.01276 -0.04606 C 0.01497 -0.05115 0.0177 -0.05578 0.01953 -0.06134 C 0.02083 -0.06528 0.02174 -0.06967 0.0233 -0.07338 C 0.0263 -0.08055 0.02981 -0.08703 0.03294 -0.09398 C 0.0345 -0.09722 0.03632 -0.10046 0.03776 -0.10416 C 0.03841 -0.10578 0.03893 -0.10764 0.03971 -0.10926 C 0.04127 -0.11273 0.04283 -0.1162 0.04453 -0.11944 C 0.04544 -0.12129 0.04661 -0.12268 0.04739 -0.12453 C 0.05872 -0.15139 0.04075 -0.11458 0.05507 -0.14004 C 0.05586 -0.14143 0.05612 -0.14375 0.05703 -0.14514 C 0.05807 -0.14676 0.05976 -0.14699 0.0608 -0.14861 C 0.06302 -0.15162 0.06471 -0.15532 0.06666 -0.15879 C 0.06796 -0.16111 0.06901 -0.16389 0.07044 -0.16574 C 0.07356 -0.16921 0.07591 -0.17153 0.07812 -0.17754 C 0.07877 -0.1794 0.07955 -0.18078 0.08007 -0.18264 C 0.08059 -0.18426 0.08072 -0.18611 0.08099 -0.18796 C 0.08164 -0.19074 0.08216 -0.19375 0.08294 -0.19629 C 0.08346 -0.19815 0.08424 -0.19977 0.08489 -0.20162 C 0.08554 -0.20486 0.08606 -0.20833 0.08684 -0.2118 C 0.08815 -0.21759 0.08958 -0.22315 0.09062 -0.22893 L 0.09257 -0.23912 C 0.09362 -0.25347 0.09349 -0.24815 0.09349 -0.2544 L 0.09349 -0.2544 " pathEditMode="relative" ptsTypes="AAAAAAAAAAAAAAAAAAAAAAAAA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 + 7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14</a:t>
            </a:r>
          </a:p>
        </p:txBody>
      </p:sp>
    </p:spTree>
    <p:extLst>
      <p:ext uri="{BB962C8B-B14F-4D97-AF65-F5344CB8AC3E}">
        <p14:creationId xmlns:p14="http://schemas.microsoft.com/office/powerpoint/2010/main" val="121377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00046 L 0.00078 -0.00046 C 0.00104 -0.00625 0.00078 -0.01226 0.00169 -0.01759 C 0.00208 -0.02037 0.00365 -0.02222 0.00456 -0.02453 C 0.00794 -0.03356 0.00729 -0.0331 0.01029 -0.04328 C 0.01159 -0.04745 0.01302 -0.05115 0.01419 -0.05532 C 0.01875 -0.07013 0.01602 -0.06203 0.01992 -0.08101 C 0.02253 -0.09305 0.02383 -0.09606 0.0276 -0.10833 C 0.02865 -0.11458 0.02904 -0.12106 0.0306 -0.12708 C 0.03203 -0.13263 0.03464 -0.13703 0.03633 -0.14236 C 0.03841 -0.14884 0.04336 -0.16759 0.04505 -0.175 C 0.04635 -0.18101 0.0474 -0.1875 0.04883 -0.19375 C 0.05156 -0.20578 0.05456 -0.21759 0.05755 -0.22962 C 0.05846 -0.23356 0.05911 -0.23773 0.06042 -0.24166 L 0.06419 -0.25347 C 0.06458 -0.2574 0.06563 -0.27152 0.06615 -0.27569 C 0.06667 -0.27986 0.06849 -0.28587 0.06901 -0.28935 C 0.06979 -0.29398 0.06979 -0.29884 0.07096 -0.303 C 0.07266 -0.30879 0.07474 -0.31574 0.07578 -0.32199 C 0.07682 -0.32754 0.078 -0.34004 0.07969 -0.34583 C 0.0806 -0.3493 0.08151 -0.35277 0.08255 -0.35601 C 0.08307 -0.35787 0.08385 -0.35949 0.08451 -0.36134 C 0.08542 -0.36412 0.08633 -0.36689 0.08737 -0.36967 C 0.08854 -0.37314 0.09115 -0.38009 0.09115 -0.38009 C 0.09154 -0.3824 0.09154 -0.38472 0.09219 -0.3868 C 0.09675 -0.40162 0.09531 -0.38958 0.09701 -0.40046 C 0.09766 -0.40509 0.09883 -0.41412 0.09883 -0.41412 C 0.09792 -0.42847 0.10052 -0.42777 0.09701 -0.42777 L 0.09701 -0.42777 " pathEditMode="relative" ptsTypes="AAA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00231 L 0.00026 -0.00231 C 0.0069 -0.01273 0.01328 -0.02384 0.02044 -0.0331 C 0.02643 -0.0412 0.03294 -0.04837 0.03867 -0.05717 C 0.04635 -0.06898 0.05195 -0.08564 0.06081 -0.09467 C 0.06953 -0.10347 0.0681 -0.10138 0.07708 -0.11527 C 0.08112 -0.12129 0.08437 -0.1287 0.08867 -0.13402 C 0.09987 -0.14814 0.11172 -0.16041 0.12331 -0.17337 C 0.12591 -0.17615 0.12891 -0.178 0.13099 -0.18194 C 0.13229 -0.18425 0.13346 -0.1868 0.13489 -0.18865 C 0.1431 -0.20046 0.15247 -0.20972 0.15989 -0.22291 C 0.18307 -0.26412 0.14909 -0.20439 0.17135 -0.24166 C 0.175 -0.24791 0.17747 -0.25648 0.18203 -0.26064 C 0.18516 -0.26342 0.18854 -0.26574 0.19167 -0.26898 C 0.197 -0.27523 0.19635 -0.27777 0.20117 -0.28287 C 0.20364 -0.28541 0.20638 -0.28703 0.20885 -0.28958 C 0.21367 -0.29467 0.21172 -0.29398 0.21562 -0.29976 C 0.21654 -0.30115 0.21758 -0.30208 0.21849 -0.30324 C 0.22122 -0.30717 0.2237 -0.31111 0.22617 -0.31527 C 0.24935 -0.353 0.2168 -0.30162 0.23294 -0.32546 C 0.23398 -0.32708 0.23476 -0.32916 0.23581 -0.33055 C 0.23698 -0.33217 0.23841 -0.33287 0.23971 -0.33402 C 0.24427 -0.34629 0.24193 -0.34143 0.24648 -0.34953 C 0.24857 -0.36435 0.24557 -0.34953 0.25026 -0.35972 C 0.25117 -0.36157 0.2513 -0.36458 0.25221 -0.36643 C 0.25391 -0.37037 0.25599 -0.37337 0.25794 -0.37685 C 0.25898 -0.37847 0.26002 -0.38009 0.26081 -0.38194 C 0.26185 -0.38425 0.26263 -0.3868 0.2638 -0.38865 C 0.26484 -0.39074 0.26627 -0.39212 0.26758 -0.39398 C 0.27057 -0.40462 0.26823 -0.39722 0.27239 -0.40763 C 0.27305 -0.40925 0.27357 -0.41111 0.27435 -0.41273 C 0.27578 -0.41574 0.27747 -0.41828 0.27917 -0.42129 L 0.28112 -0.42453 L 0.28112 -0.42453 " pathEditMode="relative" ptsTypes="AAAAAAAAAAAAAAAAAAAAAAAAAAAAAAAA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5 -0.00324 L 0.00195 -0.00324 C 0.00221 -0.06713 0.00234 -0.13102 0.00286 -0.19467 C 0.00286 -0.19653 0.00365 -0.19815 0.00391 -0.19977 C 0.0043 -0.20254 0.00456 -0.20555 0.00482 -0.20833 C 0.00547 -0.225 0.00664 -0.23981 0.00482 -0.25625 C 0.00443 -0.25972 0.00169 -0.26365 2.08333E-7 -0.26481 C -0.00052 -0.26528 -0.0013 -0.26481 -0.00182 -0.26481 L -0.00182 -0.26481 " pathEditMode="relative" ptsTypes="AAAAAAAAA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6" grpId="0" animBg="1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7613657-D46D-48B4-9684-2ACB81573FD0}"/>
              </a:ext>
            </a:extLst>
          </p:cNvPr>
          <p:cNvSpPr/>
          <p:nvPr/>
        </p:nvSpPr>
        <p:spPr>
          <a:xfrm>
            <a:off x="53242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1E35405-DFFD-43C3-9716-6C60E1E787B5}"/>
              </a:ext>
            </a:extLst>
          </p:cNvPr>
          <p:cNvSpPr/>
          <p:nvPr/>
        </p:nvSpPr>
        <p:spPr>
          <a:xfrm>
            <a:off x="6498080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18</a:t>
            </a:r>
          </a:p>
        </p:txBody>
      </p:sp>
    </p:spTree>
    <p:extLst>
      <p:ext uri="{BB962C8B-B14F-4D97-AF65-F5344CB8AC3E}">
        <p14:creationId xmlns:p14="http://schemas.microsoft.com/office/powerpoint/2010/main" val="266463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6 -0.00046 L -0.00066 -0.00046 C -0.00013 -0.01203 -0.00026 -0.02361 0.00117 -0.03472 C 0.00169 -0.03865 0.00416 -0.0412 0.00507 -0.0449 C 0.01132 -0.07314 0.00351 -0.04976 0.00885 -0.06898 C 0.01067 -0.07523 0.01289 -0.08125 0.01471 -0.08773 C 0.01575 -0.09166 0.0164 -0.09583 0.01757 -0.09976 C 0.01862 -0.10324 0.02018 -0.10648 0.02135 -0.10995 C 0.02304 -0.11504 0.02447 -0.12037 0.02617 -0.12546 C 0.02773 -0.13009 0.02942 -0.13449 0.03099 -0.13912 C 0.03268 -0.14398 0.03437 -0.14907 0.0358 -0.15439 C 0.03724 -0.15949 0.03815 -0.16481 0.03971 -0.16967 C 0.04101 -0.17407 0.04296 -0.17754 0.04453 -0.18171 C 0.04622 -0.1868 0.04765 -0.19212 0.04921 -0.19722 C 0.05442 -0.2125 0.05338 -0.20717 0.05703 -0.22106 C 0.05794 -0.225 0.05885 -0.22916 0.05989 -0.2331 C 0.0608 -0.23657 0.06184 -0.23981 0.06276 -0.24328 C 0.0638 -0.24768 0.06445 -0.25254 0.06562 -0.25694 C 0.06614 -0.25902 0.07005 -0.26782 0.07044 -0.26898 C 0.07382 -0.28981 0.07057 -0.27222 0.07526 -0.2912 C 0.07799 -0.30185 0.07395 -0.29004 0.07812 -0.303 C 0.07864 -0.30486 0.07955 -0.30648 0.08007 -0.30833 C 0.08086 -0.31087 0.08151 -0.31759 0.08203 -0.32013 C 0.08229 -0.32199 0.08242 -0.32384 0.08294 -0.32523 C 0.08463 -0.33078 0.0875 -0.33726 0.08971 -0.34236 C 0.08997 -0.34629 0.0901 -0.35046 0.09062 -0.35439 C 0.09127 -0.35949 0.09336 -0.36805 0.09453 -0.37314 L 0.09257 -0.41921 L 0.09257 -0.41921 " pathEditMode="relative" ptsTypes="AAAAAAAAAAAAAAAAAAAAAAAAAAA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 + 5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12</a:t>
            </a:r>
          </a:p>
        </p:txBody>
      </p:sp>
    </p:spTree>
    <p:extLst>
      <p:ext uri="{BB962C8B-B14F-4D97-AF65-F5344CB8AC3E}">
        <p14:creationId xmlns:p14="http://schemas.microsoft.com/office/powerpoint/2010/main" val="51752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023 L 0.00104 0.00023 C -0.0013 -0.00509 -0.00365 -0.00995 -0.00573 -0.01528 C -0.0069 -0.01805 -0.00742 -0.02129 -0.00859 -0.02384 C -0.01263 -0.03264 -0.01654 -0.03657 -0.02109 -0.04444 C -0.02409 -0.0493 -0.02682 -0.05486 -0.02982 -0.05972 C -0.03411 -0.0669 -0.03906 -0.07291 -0.04323 -0.08032 C -0.04544 -0.08426 -0.04766 -0.08842 -0.05 -0.09213 C -0.05365 -0.09815 -0.05768 -0.10347 -0.06146 -0.10926 C -0.0638 -0.11273 -0.06628 -0.11551 -0.06823 -0.11967 L -0.07786 -0.14004 C -0.07917 -0.14282 -0.08255 -0.15115 -0.08451 -0.1537 C -0.08802 -0.1581 -0.09219 -0.16041 -0.09518 -0.16574 C -0.09609 -0.16736 -0.09701 -0.16921 -0.09805 -0.17083 C -0.09961 -0.17315 -0.10143 -0.175 -0.10286 -0.17778 C -0.10391 -0.17963 -0.10456 -0.18264 -0.10573 -0.18449 C -0.10716 -0.1868 -0.10898 -0.18773 -0.11055 -0.18958 C -0.11224 -0.19166 -0.11367 -0.19421 -0.11536 -0.19653 C -0.11628 -0.19768 -0.11732 -0.19861 -0.11823 -0.2 C -0.11992 -0.20254 -0.12122 -0.20602 -0.12305 -0.20856 C -0.12461 -0.21065 -0.1263 -0.21273 -0.12786 -0.21528 C -0.13047 -0.21967 -0.13229 -0.22615 -0.13555 -0.22893 C -0.14297 -0.23565 -0.13568 -0.2287 -0.14323 -0.2375 C -0.14479 -0.23935 -0.14648 -0.24074 -0.14805 -0.24259 C -0.15391 -0.24977 -0.14974 -0.24722 -0.15768 -0.25115 C -0.16016 -0.25254 -0.16276 -0.25347 -0.16536 -0.25463 L -0.16914 -0.25625 C -0.17044 -0.25694 -0.17174 -0.25764 -0.17305 -0.2581 L -0.18451 -0.26157 C -0.18958 -0.27037 -0.18711 -0.2699 -0.19023 -0.2699 L -0.19023 -0.2699 " pathEditMode="relative" ptsTypes="AAAAAAAAAAAAAAAAAAAAAAAAAAAA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2 0.00023 L -0.00352 0.00023 C -0.003 -0.00625 -0.00209 -0.01227 -0.0017 -0.01875 C 0.00039 -0.04606 -0.00222 -0.03125 0.00026 -0.04421 C 0.00091 -0.05463 0.00143 -0.06481 0.00221 -0.075 C 0.00247 -0.07801 0.00325 -0.08078 0.00325 -0.08356 C 0.00325 -0.1412 0.00312 -0.19861 0.00221 -0.25625 C 0.00221 -0.25833 0.00026 -0.26134 -0.00066 -0.26296 L -0.00066 -0.26296 " pathEditMode="relative" ptsTypes="AAAAAAA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 -0.00324 L 0.0013 -0.00324 C 0.00508 -0.00555 0.01055 -0.00416 0.01276 -0.01018 C 0.01589 -0.01828 0.01367 -0.01458 0.02044 -0.01875 C 0.02175 -0.02106 0.02279 -0.02384 0.02435 -0.02569 C 0.05326 -0.05856 0.01862 -0.01481 0.04063 -0.04097 C 0.04909 -0.05092 0.0474 -0.05069 0.05508 -0.06157 C 0.06211 -0.07129 0.06888 -0.08171 0.0763 -0.09051 C 0.07917 -0.09398 0.08216 -0.09722 0.0849 -0.10069 C 0.08789 -0.10463 0.09063 -0.10903 0.09362 -0.11273 C 0.09662 -0.11643 0.10209 -0.12153 0.10508 -0.12639 L 0.11667 -0.14699 C 0.11823 -0.14977 0.12018 -0.15231 0.12149 -0.15555 C 0.1224 -0.15787 0.12331 -0.16018 0.12435 -0.16227 C 0.12682 -0.16713 0.12956 -0.17153 0.13203 -0.17592 L 0.13594 -0.18287 L 0.14167 -0.19305 C 0.1444 -0.19791 0.14701 -0.20301 0.15039 -0.20671 C 0.15117 -0.20787 0.15222 -0.20787 0.15326 -0.20856 C 0.15391 -0.21018 0.1543 -0.21227 0.15521 -0.21365 C 0.15599 -0.21481 0.15729 -0.21412 0.15807 -0.21528 C 0.16094 -0.22037 0.15886 -0.22291 0.16185 -0.22731 C 0.16263 -0.22847 0.1638 -0.22847 0.16472 -0.22893 C 0.16992 -0.24259 0.16315 -0.22615 0.16953 -0.2375 C 0.17044 -0.23912 0.1707 -0.2412 0.17149 -0.24259 C 0.17331 -0.24629 0.17513 -0.25 0.17722 -0.25301 C 0.17982 -0.25648 0.18268 -0.25926 0.18503 -0.26319 C 0.18763 -0.26782 0.18594 -0.26666 0.18985 -0.26666 L 0.18985 -0.26666 " pathEditMode="relative" ptsTypes="AAAAAAAAAAAAAAAAAAAAAAAAAAA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14</a:t>
            </a:r>
          </a:p>
        </p:txBody>
      </p:sp>
    </p:spTree>
    <p:extLst>
      <p:ext uri="{BB962C8B-B14F-4D97-AF65-F5344CB8AC3E}">
        <p14:creationId xmlns:p14="http://schemas.microsoft.com/office/powerpoint/2010/main" val="338326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04 0.00533 L 0.00404 0.00533 C 0.00365 -0.00208 0.00339 -0.00972 0.00299 -0.0169 C 0.00247 -0.02778 0.00104 -0.04953 0.00104 -0.04953 C 0.00039 -0.08703 2.08333E-7 -0.12477 -0.00078 -0.16227 C -0.00091 -0.16458 -0.00169 -0.1669 -0.00182 -0.16921 C -0.00234 -0.18171 -0.00221 -0.19421 -0.00273 -0.20671 C -0.00286 -0.20903 -0.00339 -0.21134 -0.00378 -0.21365 C -0.00534 -0.22592 -0.00391 -0.21805 -0.0056 -0.22731 C -0.00534 -0.23634 -0.00521 -0.2456 -0.00469 -0.25463 C -0.00456 -0.25694 -0.00378 -0.26134 -0.00378 -0.26134 L -0.00378 -0.26134 " pathEditMode="relative" ptsTypes="AAAAAAAAA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1" grpId="0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6 + 6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12</a:t>
            </a:r>
          </a:p>
        </p:txBody>
      </p:sp>
    </p:spTree>
    <p:extLst>
      <p:ext uri="{BB962C8B-B14F-4D97-AF65-F5344CB8AC3E}">
        <p14:creationId xmlns:p14="http://schemas.microsoft.com/office/powerpoint/2010/main" val="270357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0.00463 L 0.00026 0.00463 C 0.00052 -0.003 0.00026 -0.01041 0.00117 -0.01782 C 0.00156 -0.02106 0.00312 -0.02337 0.00404 -0.02615 C 0.00469 -0.02847 0.00534 -0.03078 0.00599 -0.0331 C 0.00768 -0.05208 0.00547 -0.03472 0.01081 -0.05532 C 0.0168 -0.07824 0.00781 -0.05254 0.01654 -0.07592 C 0.01719 -0.07986 0.01758 -0.08402 0.01849 -0.08773 C 0.01953 -0.09212 0.02135 -0.09537 0.02226 -0.09976 C 0.02851 -0.12939 0.01966 -0.10277 0.02812 -0.12546 C 0.02995 -0.13703 0.03242 -0.15324 0.03476 -0.16296 C 0.03581 -0.16689 0.03672 -0.17106 0.03776 -0.175 C 0.04049 -0.18564 0.04114 -0.18564 0.04349 -0.19722 C 0.04388 -0.1993 0.04388 -0.20185 0.0444 -0.20393 C 0.04518 -0.20717 0.04648 -0.20949 0.04726 -0.2125 C 0.04883 -0.21805 0.05013 -0.22384 0.05117 -0.22962 C 0.05143 -0.23148 0.05169 -0.2331 0.05208 -0.23472 C 0.05299 -0.23773 0.05404 -0.2405 0.05495 -0.24328 C 0.05729 -0.25972 0.05534 -0.25324 0.05976 -0.26388 C 0.06016 -0.26736 0.06042 -0.27083 0.06081 -0.27407 C 0.0612 -0.27731 0.06328 -0.28587 0.06367 -0.28773 C 0.06406 -0.28958 0.06432 -0.2912 0.06458 -0.29305 C 0.06497 -0.29513 0.0651 -0.29768 0.06562 -0.29976 C 0.06641 -0.30324 0.06771 -0.30648 0.06849 -0.30995 C 0.07044 -0.31875 0.06849 -0.31458 0.07044 -0.32199 C 0.07226 -0.32893 0.07383 -0.33611 0.07617 -0.34259 C 0.07747 -0.34583 0.07917 -0.34907 0.07995 -0.35277 C 0.0806 -0.35555 0.08112 -0.35856 0.0819 -0.36134 C 0.08242 -0.36319 0.08333 -0.36458 0.08385 -0.36643 C 0.08646 -0.37546 0.08268 -0.36782 0.08672 -0.37847 C 0.08724 -0.37986 0.08802 -0.38078 0.08867 -0.38194 C 0.08893 -0.38356 0.08932 -0.38518 0.08958 -0.38703 C 0.08997 -0.38912 0.09023 -0.39166 0.09062 -0.39375 C 0.09114 -0.39722 0.09245 -0.40416 0.09245 -0.40416 C 0.09401 -0.42222 0.09349 -0.41203 0.09349 -0.43472 L 0.09349 -0.43472 " pathEditMode="relative" ptsTypes="AAAAAAAAAAAAAAAAAAAAAAAAAAAAAAA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0718 L 0.00208 0.00718 C 0.00104 0.00139 0.00039 -0.00463 -0.00091 -0.00995 C -0.00286 -0.01898 -0.00521 -0.02106 -0.00951 -0.02708 C -0.01198 -0.03055 -0.01484 -0.03379 -0.01719 -0.0375 C -0.01927 -0.04051 -0.0207 -0.04514 -0.02292 -0.04768 C -0.02617 -0.05139 -0.03034 -0.05254 -0.03359 -0.05625 C -0.03685 -0.05995 -0.03919 -0.06551 -0.04219 -0.0699 C -0.04505 -0.07407 -0.04779 -0.07847 -0.05091 -0.08194 C -0.05586 -0.0875 -0.06107 -0.09213 -0.06628 -0.09722 C -0.06979 -0.10069 -0.07344 -0.10347 -0.07682 -0.10764 C -0.07969 -0.11088 -0.08242 -0.11481 -0.08542 -0.11782 C -0.08789 -0.12014 -0.09063 -0.12106 -0.09323 -0.12291 C -0.09609 -0.125 -0.09896 -0.12731 -0.10182 -0.12986 C -0.10417 -0.13171 -0.10625 -0.13472 -0.10859 -0.13657 C -0.11042 -0.13819 -0.1125 -0.13842 -0.11432 -0.14004 C -0.11667 -0.1419 -0.11875 -0.1449 -0.12109 -0.14676 C -0.12292 -0.14838 -0.12487 -0.14907 -0.12682 -0.15023 C -0.12839 -0.15139 -0.13008 -0.15254 -0.13164 -0.1537 C -0.1349 -0.15856 -0.13919 -0.16551 -0.14323 -0.16921 C -0.14505 -0.17083 -0.14701 -0.17129 -0.14896 -0.17245 C -0.15521 -0.18379 -0.1513 -0.17754 -0.16146 -0.18958 C -0.16237 -0.19074 -0.16354 -0.19166 -0.16432 -0.19305 L -0.16914 -0.20162 C -0.17148 -0.21389 -0.16823 -0.19907 -0.17292 -0.2118 C -0.17357 -0.21342 -0.17344 -0.21551 -0.17396 -0.2169 C -0.17617 -0.22384 -0.17643 -0.22338 -0.17969 -0.22731 C -0.18099 -0.23171 -0.18268 -0.23611 -0.18359 -0.24097 C -0.18424 -0.24467 -0.18516 -0.25 -0.18646 -0.25301 C -0.18971 -0.25995 -0.19206 -0.26412 -0.19609 -0.26828 C -0.19661 -0.26898 -0.1974 -0.26944 -0.19792 -0.2699 L -0.19792 -0.2699 " pathEditMode="relative" ptsTypes="AAAAAAAAAAAAAAAAAAAAAAAAAAAAAA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1 -0.00139 L 0.00221 -0.00139 C 0.00195 -0.00903 0.00156 -0.0162 0.0013 -0.02384 C 0.00091 -0.03565 0.00091 -0.04768 0.00026 -0.05972 C -0.00053 -0.07453 -0.00196 -0.0868 -0.00352 -0.10069 C -0.00391 -0.10694 -0.00404 -0.11319 -0.00456 -0.11944 C -0.00469 -0.12245 -0.00521 -0.12523 -0.00547 -0.12801 C -0.00769 -0.1493 -0.00704 -0.14213 -0.00834 -0.16065 C -0.00678 -0.2574 -0.01029 -0.18842 -0.00456 -0.23912 C -0.00417 -0.24213 -0.00391 -0.2449 -0.00352 -0.24768 C -0.00339 -0.24953 -0.00287 -0.25115 -0.00261 -0.25301 C -0.00222 -0.25509 -0.00196 -0.2574 -0.0017 -0.25972 C -0.00131 -0.26157 -0.00157 -0.26389 -0.00066 -0.26481 C 0.00039 -0.26597 0.00195 -0.26481 0.00325 -0.26481 L 0.00325 -0.26481 " pathEditMode="relative" ptsTypes="AAAAAAAAAAAAA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 0.00371 L 0.0013 0.00371 C 0.00378 -0.0044 0.00664 -0.01666 0.01081 -0.02384 C 0.01511 -0.03102 0.01979 -0.0375 0.02435 -0.04421 C 0.04206 -0.07153 0.02175 -0.04004 0.03972 -0.0699 C 0.0418 -0.07361 0.04427 -0.07662 0.04649 -0.08009 C 0.05104 -0.08796 0.05573 -0.0956 0.0599 -0.10416 C 0.0625 -0.10926 0.06485 -0.11458 0.06758 -0.11944 C 0.07005 -0.12384 0.07279 -0.12731 0.07526 -0.13148 C 0.08021 -0.13981 0.0849 -0.14861 0.08972 -0.15717 C 0.09167 -0.16065 0.09375 -0.16365 0.09544 -0.16736 C 0.09948 -0.17615 0.09987 -0.17801 0.10508 -0.18611 C 0.10625 -0.18819 0.10768 -0.18935 0.10899 -0.1912 C 0.11524 -0.20139 0.11302 -0.20115 0.12149 -0.21018 C 0.12904 -0.21828 0.12474 -0.21319 0.13399 -0.22546 C 0.13516 -0.22731 0.13646 -0.22916 0.13776 -0.23055 C 0.14011 -0.23333 0.14245 -0.23611 0.14453 -0.23912 C 0.14766 -0.24398 0.14857 -0.24838 0.15313 -0.25115 C 0.16537 -0.25833 0.14584 -0.24629 0.15899 -0.25625 C 0.16016 -0.25717 0.16146 -0.2574 0.16276 -0.2581 C 0.1638 -0.25856 0.16472 -0.25926 0.16563 -0.25972 C 0.16693 -0.26041 0.16823 -0.26088 0.16953 -0.26134 C 0.17044 -0.2618 0.17136 -0.26273 0.1724 -0.26319 C 0.1737 -0.26365 0.175 -0.26412 0.1763 -0.26481 C 0.17839 -0.26597 0.1806 -0.26782 0.18294 -0.26828 C 0.1849 -0.26852 0.18685 -0.26828 0.1888 -0.26828 L 0.1888 -0.26828 " pathEditMode="relative" ptsTypes="AAAAAAAAAAAAAAAAAAAAAAAAA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6" grpId="0" animBg="1"/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 + 3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11</a:t>
            </a:r>
          </a:p>
        </p:txBody>
      </p:sp>
    </p:spTree>
    <p:extLst>
      <p:ext uri="{BB962C8B-B14F-4D97-AF65-F5344CB8AC3E}">
        <p14:creationId xmlns:p14="http://schemas.microsoft.com/office/powerpoint/2010/main" val="343579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.00023 L 0.00039 0.00023 C 0.00065 -0.00717 0.00078 -0.02291 0.00326 -0.03055 C 0.0056 -0.03865 0.00977 -0.04467 0.01185 -0.05278 C 0.01341 -0.05926 0.01459 -0.06597 0.01667 -0.07176 C 0.01875 -0.07754 0.02201 -0.08171 0.02435 -0.08703 C 0.02617 -0.09143 0.02735 -0.09653 0.02917 -0.10069 C 0.03112 -0.10509 0.03399 -0.1081 0.03594 -0.11273 C 0.03828 -0.11852 0.03932 -0.12569 0.04167 -0.13148 C 0.04323 -0.13541 0.04557 -0.13819 0.0474 -0.1419 C 0.04974 -0.14629 0.05182 -0.15092 0.05417 -0.15555 C 0.05508 -0.15717 0.05612 -0.15879 0.05703 -0.16065 C 0.06068 -0.16782 0.0638 -0.17592 0.06758 -0.18287 C 0.06862 -0.18449 0.06966 -0.18611 0.07057 -0.18796 C 0.07227 -0.1919 0.0737 -0.19583 0.07526 -0.2 C 0.07774 -0.21273 0.07422 -0.19745 0.07917 -0.20856 C 0.07982 -0.20995 0.07969 -0.21203 0.08008 -0.21365 C 0.0806 -0.21551 0.08151 -0.2169 0.08203 -0.21875 C 0.08255 -0.22037 0.08268 -0.22222 0.08307 -0.22384 C 0.0836 -0.22662 0.08412 -0.22963 0.0849 -0.2324 C 0.08581 -0.23541 0.08685 -0.23819 0.08776 -0.24097 C 0.08828 -0.24444 0.08893 -0.24953 0.08972 -0.25301 C 0.09037 -0.25532 0.09115 -0.2574 0.09167 -0.25972 C 0.09219 -0.26203 0.09193 -0.26458 0.09258 -0.26666 C 0.09323 -0.26828 0.09557 -0.2699 0.09557 -0.2699 L 0.09557 -0.2699 " pathEditMode="relative" ptsTypes="AA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139 L -0.00104 -0.00139 L 0.02096 -0.01852 C 0.0263 -0.02268 0.03776 -0.03264 0.0431 -0.03565 C 0.04701 -0.03796 0.05091 -0.03981 0.05469 -0.04259 C 0.0599 -0.04629 0.06497 -0.05023 0.07005 -0.05463 C 0.07396 -0.05764 0.0776 -0.0618 0.08164 -0.06481 C 0.08633 -0.06828 0.09115 -0.07106 0.09596 -0.07338 C 0.10859 -0.0794 0.11003 -0.07662 0.12201 -0.08541 C 0.12656 -0.08865 0.13073 -0.09398 0.13542 -0.09722 C 0.13971 -0.10023 0.14453 -0.10139 0.14883 -0.10416 C 0.17539 -0.12037 0.16068 -0.11574 0.17578 -0.11944 C 0.18034 -0.12291 0.1849 -0.12592 0.18932 -0.12986 C 0.1931 -0.1331 0.19661 -0.13819 0.20078 -0.14004 C 0.20404 -0.14143 0.20638 -0.14213 0.20951 -0.14514 C 0.21146 -0.14722 0.21341 -0.14953 0.21523 -0.15208 C 0.21628 -0.15347 0.21693 -0.15578 0.2181 -0.15717 C 0.21901 -0.1581 0.22005 -0.1581 0.22096 -0.15879 C 0.23047 -0.16828 0.22266 -0.16458 0.23255 -0.16736 L 0.24219 -0.17778 C 0.24375 -0.1794 0.24544 -0.18078 0.24701 -0.18287 C 0.24987 -0.1868 0.253 -0.19028 0.2556 -0.1949 C 0.25938 -0.20139 0.25742 -0.19861 0.26133 -0.20324 C 0.26172 -0.20625 0.26159 -0.20926 0.26237 -0.2118 C 0.26289 -0.21412 0.26432 -0.21528 0.26523 -0.21713 C 0.27188 -0.23125 0.26159 -0.21227 0.27005 -0.22731 C 0.27018 -0.22824 0.27135 -0.23773 0.27201 -0.23935 C 0.27617 -0.25069 0.27357 -0.23842 0.27682 -0.24953 C 0.27721 -0.25115 0.27721 -0.25301 0.27773 -0.25463 C 0.27826 -0.25648 0.27917 -0.25787 0.27969 -0.25972 C 0.28008 -0.26134 0.2806 -0.26481 0.2806 -0.26481 L 0.2806 -0.26481 L 0.2806 -0.26481 L 0.28164 -0.26481 " pathEditMode="relative" ptsTypes="AAAAAAAAAAAAAAAAAAAAAAAAAAAAA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88E9DE-22AC-4BAB-ADF6-751C08386518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7 + 6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6B5A37-BBE2-4858-A0B9-5BA416E37A4C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3D61AAC-FFFE-46BC-9366-5C2A74809378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13</a:t>
            </a:r>
          </a:p>
        </p:txBody>
      </p:sp>
    </p:spTree>
    <p:extLst>
      <p:ext uri="{BB962C8B-B14F-4D97-AF65-F5344CB8AC3E}">
        <p14:creationId xmlns:p14="http://schemas.microsoft.com/office/powerpoint/2010/main" val="326693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81 -0.00578 L 0.01081 -0.00578 C 0.01315 -0.00972 0.01575 -0.01319 0.01797 -0.01736 C 0.01927 -0.01967 0.01992 -0.02314 0.02109 -0.02569 C 0.02174 -0.02731 0.02279 -0.02847 0.02344 -0.03009 C 0.02461 -0.0324 0.02552 -0.03495 0.02669 -0.03703 C 0.02851 -0.0405 0.03086 -0.04305 0.03229 -0.04699 C 0.03359 -0.05092 0.03476 -0.05486 0.0362 -0.05833 C 0.03906 -0.06527 0.04219 -0.07152 0.04505 -0.07824 C 0.04583 -0.08009 0.04674 -0.08194 0.04739 -0.08402 C 0.05521 -0.10787 0.04583 -0.08402 0.05456 -0.1037 C 0.05625 -0.1074 0.0582 -0.11087 0.05937 -0.11504 C 0.05989 -0.11712 0.06029 -0.11898 0.06094 -0.12083 C 0.06211 -0.12384 0.0638 -0.12638 0.06497 -0.12939 C 0.06588 -0.13148 0.06654 -0.13425 0.06732 -0.13634 C 0.0694 -0.14166 0.0737 -0.15208 0.0737 -0.15208 C 0.07474 -0.15717 0.07656 -0.16828 0.07851 -0.17199 L 0.08086 -0.17615 C 0.08268 -0.18518 0.08034 -0.17546 0.08411 -0.18472 C 0.08802 -0.19444 0.08359 -0.18657 0.08724 -0.19467 C 0.08802 -0.19606 0.08893 -0.19722 0.08971 -0.19884 C 0.09088 -0.20162 0.09141 -0.20532 0.09284 -0.2074 L 0.09687 -0.21296 C 0.10521 -0.23796 0.09245 -0.20185 0.10325 -0.22569 C 0.1043 -0.22824 0.10456 -0.23194 0.1056 -0.23425 C 0.10781 -0.23912 0.11055 -0.24259 0.11276 -0.24699 C 0.11471 -0.25092 0.11667 -0.25462 0.11836 -0.25833 C 0.11901 -0.25972 0.1194 -0.26134 0.12005 -0.26273 C 0.12096 -0.26481 0.12226 -0.26643 0.12318 -0.26828 C 0.12383 -0.26967 0.12422 -0.27129 0.12474 -0.27268 C 0.12617 -0.27638 0.1276 -0.28009 0.12877 -0.28402 C 0.13411 -0.30277 0.1276 -0.27939 0.13112 -0.29398 C 0.13164 -0.29583 0.13216 -0.29768 0.13281 -0.29953 C 0.13307 -0.30185 0.13333 -0.30439 0.13359 -0.30671 C 0.13385 -0.31041 0.13372 -0.31435 0.13437 -0.31805 C 0.1345 -0.31921 0.13555 -0.31967 0.13594 -0.32083 C 0.13763 -0.325 0.13919 -0.32939 0.14075 -0.33356 C 0.14127 -0.33495 0.14154 -0.33703 0.14232 -0.33796 C 0.1431 -0.33888 0.14401 -0.33958 0.14466 -0.34074 C 0.14844 -0.34629 0.14596 -0.3449 0.15104 -0.35069 C 0.15182 -0.35138 0.15273 -0.35162 0.15351 -0.35208 C 0.15833 -0.36064 0.15312 -0.35162 0.16068 -0.36342 C 0.1612 -0.36435 0.16159 -0.36574 0.16224 -0.3662 C 0.16328 -0.36712 0.16432 -0.36712 0.16549 -0.36759 C 0.16706 -0.36898 0.16875 -0.37013 0.17018 -0.37199 C 0.17083 -0.37268 0.17122 -0.37384 0.17187 -0.37476 C 0.17279 -0.37638 0.17396 -0.37754 0.175 -0.37893 C 0.17591 -0.38032 0.17656 -0.38194 0.17734 -0.38333 C 0.18034 -0.3875 0.17956 -0.38449 0.18216 -0.39027 C 0.18333 -0.39305 0.18476 -0.3956 0.18542 -0.39884 C 0.18568 -0.40023 0.18581 -0.40185 0.1862 -0.40324 C 0.18893 -0.41157 0.18776 -0.40625 0.1901 -0.41157 C 0.19075 -0.41296 0.19127 -0.41458 0.1918 -0.41597 C 0.19284 -0.42384 0.19401 -0.42893 0.1918 -0.43865 C 0.19154 -0.43981 0.18789 -0.4331 0.18776 -0.43287 L 0.19101 -0.43287 " pathEditMode="relative" ptsTypes="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1 -0.00208 L 0.00221 -0.00208 C -0.00078 -0.0074 -0.00313 -0.01365 -0.00664 -0.01782 C -0.00742 -0.01875 -0.00833 -0.01944 -0.00898 -0.0206 C -0.01042 -0.02291 -0.01172 -0.02546 -0.01302 -0.02778 L -0.01536 -0.03194 C -0.01615 -0.03333 -0.0168 -0.03518 -0.01784 -0.03634 C -0.01914 -0.03773 -0.02057 -0.03889 -0.02174 -0.04051 C -0.02266 -0.04166 -0.02331 -0.04352 -0.02422 -0.04467 C -0.02578 -0.04722 -0.02734 -0.04953 -0.02891 -0.05185 C -0.03333 -0.0581 -0.03073 -0.05416 -0.03451 -0.05903 C -0.03568 -0.06041 -0.03672 -0.0618 -0.03776 -0.06319 C -0.0388 -0.06597 -0.03984 -0.06875 -0.04089 -0.07176 C -0.0418 -0.07407 -0.04232 -0.07662 -0.04336 -0.0787 C -0.04388 -0.08009 -0.04492 -0.08078 -0.0457 -0.08171 C -0.04961 -0.09213 -0.04505 -0.08055 -0.04883 -0.08865 C -0.04974 -0.09051 -0.05039 -0.09259 -0.0513 -0.09444 C -0.05326 -0.09861 -0.0543 -0.09953 -0.0569 -0.10301 C -0.05742 -0.10486 -0.05768 -0.10694 -0.05846 -0.10856 C -0.05911 -0.10995 -0.06003 -0.11041 -0.06081 -0.11134 C -0.0625 -0.11365 -0.06419 -0.11597 -0.06563 -0.11852 C -0.06654 -0.12014 -0.06719 -0.12245 -0.06797 -0.1243 C -0.06849 -0.12523 -0.06914 -0.12615 -0.06966 -0.12708 C -0.06992 -0.12847 -0.07005 -0.13009 -0.07044 -0.13125 C -0.07266 -0.13842 -0.07279 -0.13842 -0.07526 -0.14259 C -0.07539 -0.14398 -0.0763 -0.15092 -0.07682 -0.15254 C -0.07799 -0.15648 -0.07917 -0.1581 -0.08073 -0.16111 C -0.08099 -0.1625 -0.08138 -0.16389 -0.08164 -0.16528 C -0.0819 -0.16713 -0.0819 -0.16921 -0.08242 -0.17106 C -0.08268 -0.17222 -0.08346 -0.17291 -0.08398 -0.17384 C -0.08451 -0.17662 -0.08516 -0.1794 -0.08555 -0.1824 C -0.08581 -0.18426 -0.08581 -0.18634 -0.08633 -0.18796 C -0.08698 -0.19004 -0.08789 -0.1919 -0.0888 -0.19375 C -0.08906 -0.19606 -0.08919 -0.19838 -0.08958 -0.20069 C -0.08997 -0.2037 -0.09115 -0.20926 -0.09115 -0.20926 C -0.09167 -0.22106 -0.09206 -0.2331 -0.09271 -0.24467 C -0.09284 -0.24629 -0.09336 -0.24745 -0.09349 -0.24907 C -0.0944 -0.25926 -0.09427 -0.26018 -0.09427 -0.26736 L -0.09427 -0.26736 " pathEditMode="relative" ptsTypes="AAAAAAAAAAAAAAAAAAAAAAAAAAAAAAAAAAAAA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8 0.00787 L -0.00118 0.00787 C 0.00299 -0.00092 0.00455 -0.00301 0.00755 -0.01203 C 0.00872 -0.01574 0.00976 -0.02129 0.01158 -0.02477 C 0.01276 -0.02731 0.01471 -0.02893 0.01549 -0.03194 C 0.0207 -0.05046 0.01484 -0.03194 0.02109 -0.04606 C 0.02213 -0.04838 0.02252 -0.05115 0.02356 -0.05324 C 0.02447 -0.05532 0.02578 -0.05694 0.02669 -0.05903 C 0.02786 -0.06111 0.02877 -0.06365 0.02994 -0.06597 C 0.03046 -0.06713 0.03112 -0.06782 0.03151 -0.06875 C 0.03593 -0.07986 0.03164 -0.07222 0.03711 -0.0831 C 0.03997 -0.08889 0.0414 -0.08958 0.04349 -0.09583 C 0.0444 -0.09861 0.04492 -0.10162 0.04583 -0.1044 C 0.04791 -0.10972 0.05013 -0.11458 0.05234 -0.1199 C 0.05286 -0.12129 0.05325 -0.12291 0.0539 -0.12407 C 0.05442 -0.12523 0.05494 -0.12592 0.05546 -0.12708 C 0.05612 -0.12824 0.05664 -0.12986 0.05703 -0.13125 C 0.05768 -0.1331 0.05794 -0.13541 0.05872 -0.13703 C 0.05976 -0.13912 0.06132 -0.14074 0.06263 -0.14259 C 0.06315 -0.14444 0.06367 -0.14653 0.06432 -0.14838 C 0.06497 -0.15023 0.06588 -0.15208 0.06666 -0.15393 C 0.06718 -0.15532 0.0677 -0.15694 0.06822 -0.15833 C 0.06888 -0.15972 0.07161 -0.16597 0.07226 -0.16805 C 0.07356 -0.17268 0.07408 -0.17615 0.07461 -0.18102 C 0.075 -0.18333 0.07513 -0.18565 0.07539 -0.18796 C 0.07565 -0.18958 0.07591 -0.19097 0.0763 -0.19236 C 0.07656 -0.19791 0.07643 -0.2037 0.07708 -0.20926 C 0.07747 -0.21296 0.07942 -0.21852 0.0802 -0.22199 C 0.08059 -0.22338 0.08059 -0.225 0.08099 -0.22639 C 0.08151 -0.22778 0.08216 -0.22916 0.08268 -0.23055 C 0.08307 -0.23194 0.08307 -0.23356 0.08346 -0.23495 C 0.08411 -0.23727 0.08515 -0.23958 0.0858 -0.2419 C 0.08619 -0.24328 0.08619 -0.2449 0.08658 -0.24629 C 0.0875 -0.24907 0.0888 -0.25185 0.08984 -0.25463 L 0.0914 -0.25903 L 0.09296 -0.26319 L 0.09388 -0.26736 L 0.09388 -0.26736 L 0.09388 -0.26736 " pathEditMode="relative" ptsTypes="AAAAAAAAAAAAAAAAAAAAAAAAAAAAAAAAAAAAA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6" grpId="0" animBg="1"/>
      <p:bldP spid="30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15</a:t>
            </a:r>
          </a:p>
        </p:txBody>
      </p:sp>
    </p:spTree>
    <p:extLst>
      <p:ext uri="{BB962C8B-B14F-4D97-AF65-F5344CB8AC3E}">
        <p14:creationId xmlns:p14="http://schemas.microsoft.com/office/powerpoint/2010/main" val="152858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 0.00301 L 0.0013 0.00301 C 0.00286 -0.00231 0.00364 -0.00856 0.00599 -0.0125 C 0.00833 -0.0162 0.01198 -0.01666 0.01471 -0.01944 C 0.01706 -0.02175 0.01888 -0.02569 0.02148 -0.02777 C 0.02513 -0.03101 0.0293 -0.03171 0.03294 -0.03472 C 0.03672 -0.03796 0.03971 -0.04351 0.04349 -0.04675 C 0.08138 -0.07893 0.02825 -0.02546 0.07435 -0.06898 C 0.08385 -0.078 0.09362 -0.08657 0.10221 -0.09791 C 0.10599 -0.103 0.1095 -0.10902 0.11367 -0.11342 C 0.12643 -0.12638 0.12786 -0.12013 0.13971 -0.13564 C 0.14336 -0.14027 0.1457 -0.14768 0.14935 -0.15277 C 0.15247 -0.1574 0.15638 -0.16041 0.15989 -0.16458 C 0.16601 -0.17245 0.17148 -0.18194 0.17812 -0.18865 C 0.18099 -0.19143 0.18398 -0.19375 0.18672 -0.19722 C 0.1888 -0.19953 0.19062 -0.203 0.19258 -0.20555 C 0.20169 -0.21828 0.197 -0.21064 0.20703 -0.22268 C 0.2125 -0.22939 0.21719 -0.23865 0.22331 -0.24328 C 0.22552 -0.2449 0.22786 -0.24629 0.23008 -0.24837 C 0.23242 -0.25092 0.23437 -0.25439 0.23672 -0.25694 C 0.23854 -0.25902 0.24075 -0.26018 0.24258 -0.26203 C 0.25104 -0.27129 0.24101 -0.26388 0.25221 -0.2706 C 0.25547 -0.27546 0.25976 -0.2824 0.26367 -0.28611 C 0.26549 -0.28773 0.26758 -0.28819 0.2694 -0.28935 C 0.27825 -0.30185 0.27018 -0.29166 0.27904 -0.29976 C 0.28073 -0.30115 0.28229 -0.303 0.28385 -0.30486 C 0.28581 -0.30694 0.28763 -0.30972 0.28958 -0.31157 C 0.29206 -0.31388 0.29479 -0.31504 0.29739 -0.31666 C 0.29896 -0.31898 0.30039 -0.32175 0.30208 -0.32361 C 0.30351 -0.32523 0.30781 -0.32754 0.30989 -0.3287 L 0.31458 -0.33726 C 0.31562 -0.33888 0.31627 -0.34166 0.31758 -0.34236 L 0.32044 -0.34421 C 0.32239 -0.34745 0.32396 -0.35138 0.32617 -0.35439 C 0.32747 -0.35601 0.32877 -0.35763 0.33008 -0.35949 C 0.33138 -0.36157 0.33242 -0.36435 0.33385 -0.36643 C 0.33502 -0.36782 0.33659 -0.36828 0.33776 -0.36967 C 0.33945 -0.37222 0.34088 -0.37546 0.34258 -0.37824 C 0.34349 -0.38009 0.34414 -0.38287 0.34544 -0.38333 L 0.34922 -0.38518 C 0.35299 -0.39189 0.34909 -0.38587 0.35404 -0.39027 C 0.35508 -0.3912 0.35586 -0.39282 0.3569 -0.39375 C 0.35781 -0.39444 0.35885 -0.39467 0.35976 -0.39537 C 0.36458 -0.39953 0.36107 -0.39745 0.36458 -0.40231 C 0.3694 -0.40856 0.37005 -0.40717 0.37331 -0.41412 C 0.37396 -0.41574 0.37435 -0.41782 0.37526 -0.41944 C 0.38073 -0.42916 0.37786 -0.42013 0.38008 -0.42777 L 0.38008 -0.42777 " pathEditMode="relative" ptsTypes="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 + 7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15</a:t>
            </a:r>
          </a:p>
        </p:txBody>
      </p:sp>
    </p:spTree>
    <p:extLst>
      <p:ext uri="{BB962C8B-B14F-4D97-AF65-F5344CB8AC3E}">
        <p14:creationId xmlns:p14="http://schemas.microsoft.com/office/powerpoint/2010/main" val="229000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-0.00046 L 0.00469 -0.00046 C 0.00651 -0.00578 0.00859 -0.01064 0.01042 -0.01597 C 0.0112 -0.01805 0.01146 -0.02083 0.01237 -0.02268 C 0.01406 -0.02662 0.01628 -0.02939 0.0181 -0.0331 C 0.0224 -0.04189 0.02617 -0.05162 0.0306 -0.06041 C 0.03672 -0.07245 0.04323 -0.08379 0.04883 -0.09629 C 0.05143 -0.10208 0.05378 -0.10787 0.05651 -0.11342 C 0.0599 -0.1199 0.0638 -0.12546 0.06719 -0.13217 C 0.07031 -0.13865 0.07266 -0.14629 0.07578 -0.15277 C 0.08229 -0.16574 0.08945 -0.17754 0.09596 -0.19027 C 0.09883 -0.19606 0.10169 -0.20185 0.10469 -0.2074 C 0.10677 -0.21157 0.10938 -0.21504 0.11133 -0.21944 C 0.1125 -0.22175 0.12214 -0.24305 0.12578 -0.25347 C 0.12682 -0.25648 0.12786 -0.25902 0.12865 -0.26203 C 0.12956 -0.26527 0.12982 -0.26898 0.1306 -0.27245 C 0.13398 -0.28726 0.13099 -0.27199 0.13451 -0.28425 C 0.1349 -0.28587 0.13477 -0.28796 0.13542 -0.28935 C 0.13607 -0.29097 0.13737 -0.29166 0.13828 -0.29282 C 0.1431 -0.30578 0.1375 -0.28935 0.14115 -0.30486 C 0.14167 -0.30671 0.14258 -0.3081 0.1431 -0.30995 C 0.14349 -0.31157 0.14362 -0.31342 0.14401 -0.31504 C 0.14466 -0.31712 0.14844 -0.32615 0.14883 -0.32708 C 0.15104 -0.33125 0.15339 -0.33495 0.1556 -0.33912 L 0.15755 -0.34236 C 0.15938 -0.35231 0.15716 -0.34305 0.16133 -0.35277 C 0.16888 -0.3699 0.16198 -0.35601 0.1681 -0.37152 C 0.16862 -0.37291 0.1694 -0.37361 0.17005 -0.375 C 0.1707 -0.37662 0.17122 -0.37847 0.17201 -0.38009 C 0.18099 -0.3993 0.16953 -0.37245 0.17669 -0.39027 C 0.17773 -0.39259 0.17865 -0.3949 0.17969 -0.39722 C 0.18021 -0.39837 0.18099 -0.3993 0.18151 -0.40046 C 0.18229 -0.40208 0.18268 -0.40416 0.18346 -0.40578 C 0.18503 -0.40879 0.18828 -0.41412 0.18828 -0.41412 L 0.18932 -0.41412 " pathEditMode="relative" ptsTypes="AAAAAAAAA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1 -0.00046 L 0.00221 -0.00046 C 0.00338 -0.00578 0.0043 -0.01134 0.00599 -0.01597 C 0.00833 -0.02245 0.01575 -0.03078 0.01849 -0.03472 C 0.03997 -0.06527 0.00638 -0.02037 0.03581 -0.05694 C 0.0388 -0.06064 0.04127 -0.06574 0.0444 -0.06898 C 0.04805 -0.07268 0.05234 -0.07407 0.05599 -0.07754 C 0.05963 -0.08101 0.06302 -0.08564 0.06654 -0.08958 C 0.07383 -0.09699 0.08138 -0.10416 0.08867 -0.1118 C 0.09127 -0.11435 0.09401 -0.11712 0.09635 -0.12013 C 0.12526 -0.15879 0.0918 -0.11574 0.11849 -0.14583 C 0.12213 -0.15 0.12539 -0.15532 0.12904 -0.15949 C 0.13216 -0.16319 0.13555 -0.1662 0.13867 -0.1699 C 0.14518 -0.17708 0.15143 -0.18472 0.15794 -0.19212 C 0.16146 -0.19606 0.1651 -0.19976 0.16849 -0.20393 C 0.1707 -0.20694 0.17279 -0.21041 0.17526 -0.2125 C 0.1776 -0.21458 0.18034 -0.21481 0.18294 -0.21597 C 0.18607 -0.2206 0.1888 -0.22638 0.19258 -0.22962 C 0.19779 -0.23425 0.19635 -0.23263 0.20221 -0.23981 C 0.20351 -0.24143 0.20456 -0.24398 0.20599 -0.24513 C 0.20976 -0.24791 0.21758 -0.25185 0.21758 -0.25185 C 0.21979 -0.25532 0.22174 -0.25925 0.22422 -0.26203 C 0.22721 -0.2655 0.23112 -0.26666 0.23385 -0.2706 C 0.25456 -0.30138 0.22891 -0.26365 0.24349 -0.28425 C 0.24544 -0.28703 0.247 -0.29097 0.24922 -0.29282 C 0.25104 -0.29444 0.25312 -0.29398 0.25508 -0.29467 C 0.25742 -0.29791 0.26224 -0.30439 0.26471 -0.30648 C 0.26588 -0.30763 0.26719 -0.30879 0.26849 -0.30995 C 0.27708 -0.31828 0.27239 -0.31504 0.27812 -0.31851 C 0.28398 -0.32916 0.27982 -0.32268 0.29258 -0.33402 L 0.30026 -0.34074 C 0.30156 -0.34189 0.30286 -0.34282 0.30404 -0.34421 C 0.31068 -0.35208 0.30768 -0.34976 0.31276 -0.35277 C 0.31667 -0.36319 0.31211 -0.353 0.3194 -0.36134 C 0.32057 -0.3625 0.32122 -0.36504 0.32239 -0.36643 C 0.32578 -0.37083 0.32943 -0.3743 0.33294 -0.37847 C 0.33385 -0.37939 0.33476 -0.38078 0.33581 -0.38171 C 0.33711 -0.3831 0.33828 -0.38425 0.33971 -0.38518 C 0.34544 -0.38958 0.33932 -0.38333 0.34739 -0.39027 C 0.34844 -0.3912 0.34922 -0.39259 0.35026 -0.39375 C 0.35286 -0.40069 0.3543 -0.40555 0.35885 -0.41087 C 0.36081 -0.41319 0.36237 -0.41666 0.36471 -0.41759 L 0.36849 -0.41944 C 0.3707 -0.42199 0.37161 -0.42384 0.37422 -0.42453 C 0.37526 -0.42476 0.37617 -0.42453 0.37721 -0.42453 L 0.37721 -0.42453 " pathEditMode="relative" ptsTypes="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1945" y="2983504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2800" b="1" dirty="0" smtClean="0"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www.nottinghamcity.gov.uk/primaryteam</a:t>
            </a:r>
            <a:r>
              <a:rPr lang="en-GB" altLang="en-US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GB" altLang="en-US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GB" b="1" dirty="0"/>
          </a:p>
        </p:txBody>
      </p:sp>
      <p:pic>
        <p:nvPicPr>
          <p:cNvPr id="151557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43" r="-1773"/>
          <a:stretch>
            <a:fillRect/>
          </a:stretch>
        </p:blipFill>
        <p:spPr bwMode="auto">
          <a:xfrm>
            <a:off x="9477566" y="5819201"/>
            <a:ext cx="22367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58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93" y="5531863"/>
            <a:ext cx="2468562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59" name="Picture 6"/>
          <p:cNvPicPr>
            <a:picLocks noChangeAspect="1"/>
          </p:cNvPicPr>
          <p:nvPr/>
        </p:nvPicPr>
        <p:blipFill>
          <a:blip r:embed="rId6">
            <a:clrChange>
              <a:clrFrom>
                <a:srgbClr val="92D050"/>
              </a:clrFrom>
              <a:clrTo>
                <a:srgbClr val="92D05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17250" flipH="1">
            <a:off x="10016426" y="212726"/>
            <a:ext cx="1647825" cy="1287463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00206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6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86093" y="147212"/>
            <a:ext cx="18764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610128" y="2524977"/>
            <a:ext cx="70560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For resources created by the Primary Team please visit: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10128" y="4161698"/>
            <a:ext cx="789161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jane.gill@nottinghamcity.gov.uk</a:t>
            </a:r>
          </a:p>
          <a:p>
            <a:r>
              <a:rPr lang="en-GB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©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GB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Copyright Primary Teaching and Learning, Nottingham City Council </a:t>
            </a:r>
            <a:r>
              <a:rPr lang="en-GB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2018</a:t>
            </a:r>
            <a:endParaRPr lang="en-US" altLang="en-US" sz="2000" dirty="0">
              <a:solidFill>
                <a:schemeClr val="tx1">
                  <a:lumMod val="65000"/>
                  <a:lumOff val="35000"/>
                </a:schemeClr>
              </a:solidFill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92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7613657-D46D-48B4-9684-2ACB81573FD0}"/>
              </a:ext>
            </a:extLst>
          </p:cNvPr>
          <p:cNvSpPr/>
          <p:nvPr/>
        </p:nvSpPr>
        <p:spPr>
          <a:xfrm>
            <a:off x="53242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17</a:t>
            </a:r>
          </a:p>
        </p:txBody>
      </p:sp>
    </p:spTree>
    <p:extLst>
      <p:ext uri="{BB962C8B-B14F-4D97-AF65-F5344CB8AC3E}">
        <p14:creationId xmlns:p14="http://schemas.microsoft.com/office/powerpoint/2010/main" val="409226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 0.00463 L 0.0013 0.00463 C 0.00248 -0.00115 0.00352 -0.00717 0.00508 -0.0125 C 0.00599 -0.01574 0.00768 -0.01828 0.00899 -0.02106 C 0.01029 -0.02453 0.01133 -0.02824 0.01276 -0.03148 C 0.01459 -0.03518 0.01732 -0.03726 0.01849 -0.04166 C 0.02175 -0.05277 0.0194 -0.04675 0.0263 -0.05879 L 0.0263 -0.05879 C 0.02904 -0.0662 0.02722 -0.06273 0.03203 -0.06898 C 0.03633 -0.08032 0.03125 -0.06782 0.03685 -0.07916 C 0.03789 -0.08148 0.03867 -0.08402 0.03972 -0.08611 C 0.04089 -0.08842 0.04245 -0.0905 0.04362 -0.09282 C 0.04427 -0.09444 0.04466 -0.09652 0.04544 -0.09814 C 0.04662 -0.1 0.04818 -0.10138 0.04935 -0.10324 C 0.05065 -0.10532 0.05182 -0.10787 0.05313 -0.10995 C 0.06706 -0.13148 0.04909 -0.10254 0.0599 -0.11851 C 0.06094 -0.12013 0.06172 -0.12222 0.06276 -0.12361 C 0.06432 -0.12615 0.06615 -0.128 0.06758 -0.13055 C 0.06849 -0.13194 0.06875 -0.13402 0.06953 -0.13564 C 0.07044 -0.1375 0.07162 -0.13888 0.0724 -0.14074 C 0.07357 -0.14351 0.07409 -0.14675 0.07526 -0.1493 C 0.07526 -0.1493 0.08425 -0.16527 0.08685 -0.1699 C 0.08776 -0.17152 0.08867 -0.17361 0.08972 -0.175 C 0.09076 -0.17615 0.0918 -0.17708 0.09258 -0.17847 C 0.09492 -0.18217 0.09766 -0.18564 0.09935 -0.19027 C 0.1 -0.19212 0.10052 -0.19398 0.1013 -0.1956 C 0.10209 -0.19699 0.10326 -0.19768 0.10417 -0.19884 C 0.10586 -0.20162 0.10742 -0.20462 0.10899 -0.2074 C 0.11029 -0.20972 0.11107 -0.21319 0.11289 -0.21435 L 0.11576 -0.21597 C 0.11641 -0.21782 0.1168 -0.2199 0.11758 -0.22106 C 0.11901 -0.22337 0.12084 -0.22453 0.1224 -0.22638 C 0.12435 -0.22847 0.1263 -0.23078 0.12826 -0.2331 L 0.13112 -0.23657 C 0.13425 -0.24513 0.13216 -0.24027 0.13789 -0.25023 C 0.1388 -0.25185 0.13959 -0.25393 0.14076 -0.25532 C 0.14167 -0.25648 0.14284 -0.2574 0.14362 -0.25879 C 0.15078 -0.27152 0.14401 -0.26412 0.1513 -0.27083 C 0.15755 -0.28194 0.14675 -0.26296 0.15703 -0.27939 C 0.16784 -0.29629 0.15677 -0.28101 0.16576 -0.29305 C 0.17005 -0.30439 0.16498 -0.29166 0.17057 -0.30324 C 0.17162 -0.30532 0.17227 -0.3081 0.17344 -0.30995 C 0.17487 -0.31273 0.17682 -0.31435 0.17826 -0.31689 C 0.18138 -0.32245 0.18125 -0.32569 0.18399 -0.3324 C 0.1849 -0.33425 0.18594 -0.33564 0.18685 -0.3375 C 0.1875 -0.33981 0.18815 -0.34212 0.1888 -0.34421 C 0.18945 -0.34606 0.19024 -0.34745 0.19076 -0.3493 C 0.19154 -0.35277 0.19206 -0.35625 0.19271 -0.35972 L 0.19362 -0.36481 L 0.19466 -0.3699 C 0.19427 -0.37615 0.19414 -0.3824 0.19362 -0.38865 C 0.19349 -0.39097 0.19284 -0.39328 0.19271 -0.3956 C 0.19219 -0.40532 0.19232 -0.41504 0.19167 -0.42453 C 0.19167 -0.42638 0.19076 -0.42962 0.19076 -0.42962 L 0.19076 -0.42962 " pathEditMode="relative" ptsTypes="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 + 6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14</a:t>
            </a:r>
          </a:p>
        </p:txBody>
      </p:sp>
    </p:spTree>
    <p:extLst>
      <p:ext uri="{BB962C8B-B14F-4D97-AF65-F5344CB8AC3E}">
        <p14:creationId xmlns:p14="http://schemas.microsoft.com/office/powerpoint/2010/main" val="274818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0132 L 0.00312 0.0132 C 0.0043 0.00741 0.00469 0.0007 0.0069 -0.00393 C 0.00937 -0.00902 0.01367 -0.00995 0.01654 -0.01435 C 0.01914 -0.01828 0.02135 -0.02291 0.02422 -0.02615 C 0.02656 -0.0287 0.02943 -0.02916 0.0319 -0.03148 C 0.03437 -0.03356 0.0362 -0.0375 0.03867 -0.03981 C 0.05651 -0.05787 0.0375 -0.0331 0.05781 -0.05879 C 0.05989 -0.06134 0.06159 -0.06458 0.06367 -0.06736 C 0.06927 -0.07476 0.07526 -0.08194 0.08099 -0.08958 C 0.08385 -0.09328 0.08659 -0.09791 0.08958 -0.10138 C 0.09245 -0.10486 0.09544 -0.1081 0.09831 -0.1118 C 0.10091 -0.11504 0.10325 -0.11875 0.10599 -0.12199 C 0.11393 -0.13171 0.11315 -0.1287 0.12031 -0.13912 C 0.12305 -0.14282 0.12526 -0.14745 0.12812 -0.15092 C 0.15299 -0.18194 0.13086 -0.15324 0.1444 -0.16643 C 0.14648 -0.16828 0.14818 -0.17129 0.15013 -0.17314 C 0.15104 -0.17407 0.15221 -0.17407 0.15312 -0.175 C 0.15534 -0.17708 0.15768 -0.17916 0.15976 -0.18171 C 0.16055 -0.18263 0.16094 -0.18425 0.16172 -0.18518 C 0.16354 -0.18726 0.16562 -0.18842 0.16745 -0.19027 C 0.17148 -0.19421 0.17018 -0.19421 0.17422 -0.20069 C 0.17539 -0.20254 0.17682 -0.20393 0.17812 -0.20578 C 0.17904 -0.2074 0.17995 -0.20925 0.18099 -0.21087 C 0.18216 -0.21273 0.18359 -0.21412 0.18476 -0.21597 C 0.19245 -0.22685 0.18789 -0.22222 0.1944 -0.228 C 0.197 -0.2324 0.19909 -0.23796 0.20208 -0.24166 C 0.20768 -0.24814 0.20859 -0.24884 0.21458 -0.26203 C 0.21719 -0.26782 0.21914 -0.27476 0.22226 -0.27916 C 0.22396 -0.28148 0.22552 -0.28379 0.22708 -0.28611 C 0.23164 -0.29212 0.22995 -0.28773 0.23581 -0.29814 C 0.23685 -0.3 0.2375 -0.30277 0.23867 -0.30486 C 0.23945 -0.30625 0.24075 -0.30694 0.24154 -0.30833 C 0.2487 -0.32106 0.24049 -0.31041 0.24726 -0.31851 C 0.24766 -0.32037 0.24766 -0.32222 0.24831 -0.32361 C 0.24896 -0.32523 0.25026 -0.32569 0.25117 -0.32708 C 0.25221 -0.3287 0.25312 -0.33032 0.25404 -0.33217 C 0.25482 -0.33379 0.25521 -0.33587 0.25599 -0.33726 C 0.25937 -0.34467 0.25937 -0.3412 0.26263 -0.35092 C 0.2681 -0.36712 0.26094 -0.35324 0.26745 -0.36481 C 0.26888 -0.37199 0.2694 -0.37592 0.27226 -0.38356 C 0.27292 -0.38518 0.2737 -0.3868 0.27422 -0.38865 C 0.27539 -0.39282 0.27526 -0.39629 0.27617 -0.40069 C 0.27721 -0.40555 0.27851 -0.4074 0.27904 -0.4125 C 0.27917 -0.41435 0.27904 -0.41597 0.27904 -0.41759 L 0.27904 -0.41759 " pathEditMode="relative" ptsTypes="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718 L 0.00104 0.00718 C 0.00065 -0.07893 0.00091 -0.16504 2.08333E-7 -0.25115 C 2.08333E-7 -0.25532 -0.00169 -0.26088 -0.00273 -0.26481 L -0.00273 -0.26481 " pathEditMode="relative" ptsTypes="AAA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11</a:t>
            </a:r>
          </a:p>
        </p:txBody>
      </p:sp>
    </p:spTree>
    <p:extLst>
      <p:ext uri="{BB962C8B-B14F-4D97-AF65-F5344CB8AC3E}">
        <p14:creationId xmlns:p14="http://schemas.microsoft.com/office/powerpoint/2010/main" val="81644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3 0.00533 L 0.00273 0.00533 C 0.01419 -0.01852 0.00169 0.00417 0.0181 -0.01528 C 0.03398 -0.03426 0.01393 -0.01111 0.02956 -0.02731 C 0.03164 -0.0294 0.03333 -0.03217 0.03542 -0.03403 C 0.03685 -0.03565 0.03854 -0.03634 0.04023 -0.0375 C 0.0431 -0.03981 0.04583 -0.04236 0.04883 -0.04444 C 0.05065 -0.0456 0.05273 -0.04653 0.05456 -0.04768 C 0.05755 -0.04977 0.06029 -0.05254 0.06328 -0.05463 C 0.06927 -0.05879 0.06523 -0.05324 0.07188 -0.05972 C 0.07396 -0.0618 0.07552 -0.06504 0.07773 -0.06666 C 0.08138 -0.06944 0.08555 -0.07014 0.08919 -0.07338 C 0.09115 -0.07523 0.0931 -0.07662 0.09505 -0.07847 C 0.09701 -0.08055 0.0987 -0.08356 0.10078 -0.08541 C 0.10195 -0.08657 0.10339 -0.08657 0.10456 -0.08703 C 0.10781 -0.09004 0.11172 -0.0912 0.11419 -0.0956 C 0.1155 -0.09791 0.11654 -0.10069 0.1181 -0.10254 C 0.11888 -0.10347 0.12005 -0.10347 0.12096 -0.10416 C 0.12266 -0.10578 0.12409 -0.10787 0.12578 -0.10926 C 0.12669 -0.11018 0.12773 -0.11018 0.12865 -0.11111 C 0.13034 -0.1125 0.13177 -0.11458 0.13346 -0.1162 C 0.13685 -0.11921 0.13906 -0.11944 0.14206 -0.12291 C 0.14284 -0.12384 0.14323 -0.12546 0.14401 -0.12639 C 0.14518 -0.12778 0.14675 -0.12824 0.14792 -0.12986 C 0.15599 -0.14143 0.15052 -0.13819 0.15755 -0.14352 C 0.15846 -0.14421 0.15938 -0.14467 0.16042 -0.14514 C 0.16172 -0.14699 0.16536 -0.15208 0.16706 -0.1537 C 0.17383 -0.16041 0.17279 -0.15949 0.17773 -0.16227 C 0.1793 -0.16458 0.18073 -0.16736 0.18255 -0.16921 C 0.18346 -0.17014 0.18854 -0.17222 0.18919 -0.17268 C 0.19661 -0.18565 0.18906 -0.17384 0.20078 -0.18634 C 0.20234 -0.18796 0.20404 -0.18958 0.2056 -0.19143 C 0.20625 -0.19236 0.20664 -0.19421 0.20755 -0.1949 C 0.20938 -0.19653 0.21133 -0.19722 0.21328 -0.19815 C 0.21914 -0.20879 0.2125 -0.19838 0.22188 -0.20671 C 0.22331 -0.2081 0.22435 -0.21065 0.22578 -0.21203 C 0.22695 -0.21296 0.22839 -0.21273 0.22956 -0.21365 C 0.23099 -0.21458 0.23216 -0.21597 0.23346 -0.21713 C 0.23659 -0.21944 0.23997 -0.2199 0.2431 -0.22222 C 0.25156 -0.2287 0.24193 -0.22268 0.25169 -0.22893 C 0.25365 -0.23032 0.25755 -0.2324 0.25755 -0.2324 C 0.25846 -0.23356 0.25938 -0.23495 0.26042 -0.23588 C 0.26224 -0.23727 0.26419 -0.23842 0.26615 -0.23935 C 0.27578 -0.24352 0.27122 -0.2419 0.27969 -0.24444 C 0.27995 -0.24606 0.28008 -0.24791 0.2806 -0.24953 C 0.28099 -0.25092 0.28203 -0.25162 0.28255 -0.25301 C 0.28464 -0.25972 0.28438 -0.25949 0.28438 -0.26481 L 0.28438 -0.26481 " pathEditMode="relative" ptsTypes="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7613657-D46D-48B4-9684-2ACB81573FD0}"/>
              </a:ext>
            </a:extLst>
          </p:cNvPr>
          <p:cNvSpPr/>
          <p:nvPr/>
        </p:nvSpPr>
        <p:spPr>
          <a:xfrm>
            <a:off x="53242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 + 8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16</a:t>
            </a:r>
          </a:p>
        </p:txBody>
      </p:sp>
    </p:spTree>
    <p:extLst>
      <p:ext uri="{BB962C8B-B14F-4D97-AF65-F5344CB8AC3E}">
        <p14:creationId xmlns:p14="http://schemas.microsoft.com/office/powerpoint/2010/main" val="426963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625 L -0.00156 0.00625 C -0.00039 -0.00069 0.00078 -0.00763 0.00222 -0.01435 C 0.00495 -0.02708 0.0086 -0.03888 0.01276 -0.05023 C 0.01576 -0.05856 0.01953 -0.06574 0.0224 -0.0743 C 0.03177 -0.10231 0.02917 -0.1037 0.0388 -0.12893 C 0.06263 -0.19143 0.02813 -0.0875 0.05899 -0.18009 C 0.06927 -0.21111 0.07357 -0.22592 0.08203 -0.2537 C 0.08503 -0.26365 0.09128 -0.28541 0.09544 -0.29467 C 0.09701 -0.29814 0.09935 -0.30046 0.1013 -0.30324 C 0.10287 -0.30902 0.10495 -0.31435 0.10612 -0.32037 C 0.10742 -0.32777 0.10651 -0.32384 0.10899 -0.3324 C 0.10925 -0.3375 0.10912 -0.34282 0.1099 -0.34768 C 0.11042 -0.35092 0.11198 -0.35324 0.11276 -0.35625 C 0.11328 -0.35787 0.11341 -0.35972 0.1138 -0.36134 C 0.11628 -0.38773 0.11289 -0.35856 0.11667 -0.37847 C 0.11745 -0.38287 0.11862 -0.39212 0.11862 -0.39212 C 0.11784 -0.40393 0.11966 -0.40833 0.11472 -0.41435 C 0.1138 -0.41527 0.11276 -0.41527 0.11185 -0.41597 C 0.11081 -0.41689 0.11003 -0.41875 0.10899 -0.41944 C 0.10742 -0.4206 0.10417 -0.42106 0.10417 -0.42106 L 0.10417 -0.42106 " pathEditMode="relative" ptsTypes="AAAAAAAAAAAAAAAAA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0.00116 L 0.00078 0.00116 C 0.01211 -0.02708 -0.00104 0.00163 0.01133 -0.01597 C 0.01289 -0.01828 0.01367 -0.02222 0.0151 -0.02453 C 0.01745 -0.02847 0.02031 -0.03125 0.02279 -0.03495 C 0.02578 -0.03912 0.02839 -0.04444 0.03151 -0.04861 C 0.03542 -0.0537 0.0401 -0.05694 0.04401 -0.06226 C 0.04753 -0.06712 0.04987 -0.07476 0.05365 -0.07939 C 0.06081 -0.08796 0.07018 -0.0912 0.07669 -0.10162 C 0.07956 -0.10601 0.08229 -0.11111 0.08542 -0.11527 C 0.08867 -0.11967 0.09245 -0.12314 0.09596 -0.12708 C 0.09818 -0.12986 0.10039 -0.1331 0.10273 -0.13564 C 0.10547 -0.13888 0.10859 -0.14074 0.11133 -0.14421 C 0.11315 -0.14652 0.11445 -0.15 0.11615 -0.15277 C 0.11797 -0.15578 0.12005 -0.15833 0.12188 -0.16134 C 0.12422 -0.16527 0.12578 -0.17083 0.12865 -0.17337 L 0.13438 -0.17847 C 0.13568 -0.18125 0.13672 -0.18449 0.13828 -0.18703 C 0.13971 -0.18912 0.14154 -0.19027 0.1431 -0.19212 C 0.14505 -0.19421 0.14688 -0.19675 0.14883 -0.19884 C 0.15013 -0.20023 0.15156 -0.20069 0.15273 -0.20231 C 0.15521 -0.20601 0.15677 -0.21111 0.15938 -0.21435 C 0.16654 -0.22291 0.15781 -0.21203 0.16523 -0.22291 C 0.16615 -0.2243 0.16732 -0.22476 0.1681 -0.22638 C 0.17057 -0.23101 0.17227 -0.23703 0.17487 -0.24166 L 0.1806 -0.25185 C 0.18151 -0.2537 0.18242 -0.25555 0.18346 -0.25717 C 0.18477 -0.25879 0.18607 -0.26041 0.18737 -0.26226 C 0.19193 -0.26921 0.18815 -0.2662 0.1931 -0.26898 C 0.19401 -0.27083 0.19492 -0.27268 0.19596 -0.27407 C 0.19688 -0.27546 0.19792 -0.27638 0.19883 -0.27754 C 0.20052 -0.27986 0.20208 -0.28194 0.20365 -0.28449 C 0.20534 -0.28703 0.20664 -0.2905 0.20846 -0.29305 C 0.21146 -0.29699 0.21497 -0.29953 0.2181 -0.30324 C 0.22005 -0.30555 0.22201 -0.30763 0.22383 -0.30995 C 0.22513 -0.3118 0.22656 -0.31319 0.22773 -0.31527 C 0.22943 -0.31782 0.2306 -0.32152 0.23255 -0.32384 C 0.23906 -0.33148 0.23125 -0.32199 0.24115 -0.33564 C 0.24206 -0.33703 0.2431 -0.33796 0.24401 -0.33912 C 0.24531 -0.34074 0.24661 -0.34259 0.24792 -0.34421 C 0.24948 -0.34606 0.25117 -0.34745 0.25273 -0.3493 C 0.25482 -0.35208 0.25651 -0.35509 0.25846 -0.35787 C 0.25938 -0.35925 0.26042 -0.36018 0.26133 -0.36134 C 0.26654 -0.37523 0.25951 -0.35717 0.26615 -0.37152 C 0.27435 -0.38935 0.26953 -0.37962 0.27383 -0.3905 C 0.27487 -0.39282 0.27591 -0.3949 0.27682 -0.39722 C 0.27813 -0.40069 0.27995 -0.4037 0.2806 -0.4074 C 0.28099 -0.40925 0.28099 -0.41111 0.28164 -0.41273 L 0.28646 -0.42106 L 0.28646 -0.42106 " pathEditMode="relative" ptsTypes="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4F5EC3-F3E7-4823-AAA6-CBAE6EA29248}"/>
              </a:ext>
            </a:extLst>
          </p:cNvPr>
          <p:cNvSpPr/>
          <p:nvPr/>
        </p:nvSpPr>
        <p:spPr>
          <a:xfrm>
            <a:off x="301557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F389EDF-C526-4773-94EF-C24A1B7B9B23}"/>
              </a:ext>
            </a:extLst>
          </p:cNvPr>
          <p:cNvSpPr/>
          <p:nvPr/>
        </p:nvSpPr>
        <p:spPr>
          <a:xfrm>
            <a:off x="4169924" y="5385431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16</a:t>
            </a:r>
          </a:p>
        </p:txBody>
      </p:sp>
    </p:spTree>
    <p:extLst>
      <p:ext uri="{BB962C8B-B14F-4D97-AF65-F5344CB8AC3E}">
        <p14:creationId xmlns:p14="http://schemas.microsoft.com/office/powerpoint/2010/main" val="269111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0.00625 L 0.00469 0.00625 C 0.0069 0.00093 0.00872 -0.00462 0.01133 -0.00925 C 0.03268 -0.04722 0.01484 -0.01435 0.02578 -0.028 C 0.03568 -0.04027 0.02721 -0.03449 0.04023 -0.04513 C 0.04206 -0.04675 0.04414 -0.04699 0.04596 -0.04861 C 0.07292 -0.07083 0.03867 -0.04421 0.06133 -0.06574 C 0.07839 -0.08171 0.06081 -0.06087 0.07487 -0.07592 C 0.07773 -0.07916 0.08047 -0.08287 0.08346 -0.08611 C 0.08464 -0.0875 0.08607 -0.08842 0.08737 -0.08958 C 0.09023 -0.09236 0.0931 -0.09513 0.09596 -0.09814 C 0.09701 -0.09907 0.09792 -0.10046 0.09883 -0.10162 C 0.10013 -0.10324 0.1013 -0.10532 0.10273 -0.10671 C 0.10417 -0.1081 0.10599 -0.10879 0.10755 -0.11018 C 0.10925 -0.11157 0.11068 -0.11365 0.11237 -0.11527 C 0.11354 -0.11643 0.11497 -0.11736 0.11615 -0.11875 C 0.11849 -0.12083 0.12057 -0.12337 0.12292 -0.12546 C 0.12422 -0.12662 0.12552 -0.12754 0.12669 -0.12893 C 0.12943 -0.13171 0.1319 -0.13449 0.13451 -0.1375 C 0.13581 -0.13912 0.13698 -0.1412 0.13828 -0.14259 C 0.1401 -0.14444 0.14219 -0.14583 0.14401 -0.14768 C 0.15651 -0.16064 0.14388 -0.14768 0.15365 -0.16319 C 0.15508 -0.16527 0.1569 -0.16643 0.15846 -0.16828 C 0.15977 -0.17106 0.16081 -0.1743 0.16237 -0.17685 C 0.16406 -0.17939 0.16654 -0.18055 0.1681 -0.18356 C 0.17083 -0.18912 0.17253 -0.19629 0.17487 -0.20231 C 0.1763 -0.20648 0.17969 -0.21435 0.17969 -0.21435 C 0.18164 -0.22476 0.18177 -0.22847 0.18451 -0.23657 C 0.18503 -0.23842 0.18568 -0.24004 0.18633 -0.24166 C 0.18854 -0.24699 0.19102 -0.25162 0.1931 -0.25717 C 0.19596 -0.26481 0.19805 -0.27083 0.20182 -0.27754 C 0.20326 -0.28009 0.20521 -0.28171 0.20651 -0.28449 C 0.20807 -0.2875 0.20898 -0.29143 0.21042 -0.29467 C 0.21094 -0.29606 0.21172 -0.29699 0.21237 -0.29814 C 0.21341 -0.30023 0.21419 -0.30277 0.21523 -0.30486 C 0.21641 -0.3074 0.21784 -0.30925 0.21901 -0.3118 C 0.21979 -0.31342 0.22018 -0.31527 0.22096 -0.31689 C 0.22253 -0.3199 0.22461 -0.32199 0.22578 -0.32546 C 0.2293 -0.33587 0.22708 -0.33217 0.23151 -0.3375 C 0.23216 -0.33912 0.23268 -0.34097 0.23346 -0.34259 C 0.23529 -0.34629 0.23763 -0.35046 0.24023 -0.35277 C 0.24115 -0.3537 0.24219 -0.35393 0.2431 -0.35462 C 0.25026 -0.36736 0.24349 -0.3574 0.25078 -0.36296 C 0.25195 -0.36388 0.25703 -0.37106 0.25755 -0.37152 C 0.25951 -0.37407 0.26263 -0.37731 0.26432 -0.38009 C 0.26536 -0.38217 0.26615 -0.38472 0.26719 -0.38703 C 0.26901 -0.39675 0.26693 -0.38796 0.27005 -0.3956 C 0.27148 -0.39884 0.27227 -0.40277 0.27383 -0.40578 C 0.27448 -0.40694 0.27526 -0.40787 0.27578 -0.40925 C 0.27656 -0.41087 0.27682 -0.41296 0.27773 -0.41435 C 0.28125 -0.41921 0.2806 -0.4125 0.2806 -0.41944 L 0.28164 -0.42106 " pathEditMode="relative" ptsTypes="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31CA19-AF90-43F6-A927-275420F4DB58}"/>
              </a:ext>
            </a:extLst>
          </p:cNvPr>
          <p:cNvSpPr/>
          <p:nvPr/>
        </p:nvSpPr>
        <p:spPr>
          <a:xfrm>
            <a:off x="6498080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24F697-626D-4F3A-8A9D-C0A54E65C092}"/>
              </a:ext>
            </a:extLst>
          </p:cNvPr>
          <p:cNvSpPr/>
          <p:nvPr/>
        </p:nvSpPr>
        <p:spPr>
          <a:xfrm>
            <a:off x="7671886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 + 5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13</a:t>
            </a:r>
          </a:p>
        </p:txBody>
      </p:sp>
    </p:spTree>
    <p:extLst>
      <p:ext uri="{BB962C8B-B14F-4D97-AF65-F5344CB8AC3E}">
        <p14:creationId xmlns:p14="http://schemas.microsoft.com/office/powerpoint/2010/main" val="229684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95 0.00023 L 0.00495 0.00023 C 0.00195 -0.00324 -0.00104 -0.00648 -0.00378 -0.01018 C -0.00612 -0.01319 -0.00833 -0.0169 -0.01055 -0.02037 C -0.01185 -0.02268 -0.01289 -0.02523 -0.01432 -0.02731 C -0.01615 -0.02986 -0.01823 -0.03148 -0.02005 -0.03403 C -0.02409 -0.03958 -0.02747 -0.04629 -0.03164 -0.05115 C -0.03516 -0.05509 -0.03906 -0.05833 -0.04219 -0.06319 C -0.04909 -0.07338 -0.0457 -0.06967 -0.05182 -0.07523 C -0.05247 -0.07685 -0.05286 -0.0787 -0.05378 -0.08032 C -0.05456 -0.08171 -0.05612 -0.08194 -0.05664 -0.08356 C -0.05742 -0.08611 -0.05703 -0.08958 -0.05755 -0.09213 C -0.05794 -0.09421 -0.05898 -0.0956 -0.05951 -0.09745 C -0.06276 -0.10787 -0.06419 -0.11296 -0.06628 -0.12291 C -0.06693 -0.12639 -0.06784 -0.13148 -0.0681 -0.13495 C -0.06862 -0.13889 -0.06862 -0.14305 -0.06914 -0.14699 C -0.06927 -0.14861 -0.06979 -0.15023 -0.07005 -0.15208 C -0.07044 -0.1544 -0.07057 -0.15671 -0.07109 -0.15879 C -0.07148 -0.16134 -0.0724 -0.16342 -0.07292 -0.16574 C -0.0737 -0.16898 -0.07383 -0.17291 -0.07487 -0.17592 C -0.07552 -0.17778 -0.0763 -0.1794 -0.07682 -0.18102 C -0.07747 -0.18333 -0.07799 -0.18588 -0.07878 -0.18796 C -0.07956 -0.19028 -0.08073 -0.19236 -0.08164 -0.1949 C -0.08268 -0.19815 -0.08346 -0.20162 -0.08451 -0.20509 C -0.08503 -0.20694 -0.08594 -0.20833 -0.08646 -0.21018 C -0.09089 -0.22778 -0.08555 -0.21389 -0.09128 -0.22731 C -0.09219 -0.2324 -0.09206 -0.2331 -0.09414 -0.2375 C -0.09492 -0.23935 -0.09609 -0.24074 -0.09701 -0.24259 C -0.09844 -0.24583 -0.09948 -0.24884 -0.09987 -0.25301 C -0.1 -0.25416 -0.09987 -0.25532 -0.09987 -0.25625 L -0.09987 -0.25625 " pathEditMode="relative" ptsTypes="AAAAAAAAAAAAAAAAAAAAAAAAAAAA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25 0.0088 L 0.00325 0.0088 C 0.00351 0.00301 0.00299 -0.00301 0.00416 -0.00833 C 0.00494 -0.01227 0.00742 -0.01389 0.00898 -0.0169 C 0.01002 -0.01898 0.01093 -0.02129 0.01184 -0.02384 C 0.01484 -0.03217 0.01757 -0.04097 0.02044 -0.04953 C 0.02265 -0.05578 0.02526 -0.0618 0.02721 -0.06828 C 0.03086 -0.08009 0.03867 -0.10578 0.04257 -0.11273 C 0.05924 -0.14213 0.03971 -0.10648 0.05507 -0.13842 C 0.0569 -0.1419 0.05924 -0.1449 0.06093 -0.14861 C 0.06836 -0.16551 0.06263 -0.15856 0.07044 -0.17245 C 0.072 -0.175 0.07382 -0.17685 0.07526 -0.1794 C 0.07682 -0.18194 0.07773 -0.18518 0.07916 -0.18796 C 0.09817 -0.22477 0.07903 -0.18819 0.0888 -0.20324 C 0.10546 -0.22916 0.08242 -0.19583 0.09843 -0.21875 C 0.10351 -0.23703 0.09635 -0.21412 0.10416 -0.23055 C 0.10481 -0.23194 0.10468 -0.23426 0.10507 -0.23588 C 0.10559 -0.23773 0.10638 -0.23912 0.10703 -0.24097 C 0.10677 -0.24768 0.10781 -0.25532 0.10612 -0.26134 C 0.1052 -0.26458 0.10208 -0.26319 0.10026 -0.26481 L 0.09843 -0.26643 L 0.09843 -0.26643 " pathEditMode="relative" ptsTypes="AAAAAAAAAAAAAAAAAAAA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FB55C97-AEB7-4FCF-BB81-0FE6F0CE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1098054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omeschoolclipart.com/wp-content/uploads/2015/04/10FrameBlankLarge.gif">
            <a:extLst>
              <a:ext uri="{FF2B5EF4-FFF2-40B4-BE49-F238E27FC236}">
                <a16:creationId xmlns:a16="http://schemas.microsoft.com/office/drawing/2014/main" id="{192A42E9-9678-4987-AC0E-55F7EB52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42" y="4065140"/>
            <a:ext cx="5854046" cy="233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6DA0B4-2A4E-4F79-B69D-0226B686D0D6}"/>
              </a:ext>
            </a:extLst>
          </p:cNvPr>
          <p:cNvSpPr/>
          <p:nvPr/>
        </p:nvSpPr>
        <p:spPr>
          <a:xfrm>
            <a:off x="30155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2C3D1A-4F8E-485F-A24F-0B0C1CB57456}"/>
              </a:ext>
            </a:extLst>
          </p:cNvPr>
          <p:cNvSpPr/>
          <p:nvPr/>
        </p:nvSpPr>
        <p:spPr>
          <a:xfrm>
            <a:off x="30155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2337C0-AAE8-412C-89CC-DE493630184C}"/>
              </a:ext>
            </a:extLst>
          </p:cNvPr>
          <p:cNvSpPr/>
          <p:nvPr/>
        </p:nvSpPr>
        <p:spPr>
          <a:xfrm>
            <a:off x="416992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9B6D2D-AEF0-4B03-81F9-B3A4252F7F28}"/>
              </a:ext>
            </a:extLst>
          </p:cNvPr>
          <p:cNvSpPr/>
          <p:nvPr/>
        </p:nvSpPr>
        <p:spPr>
          <a:xfrm>
            <a:off x="5324274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50A1B-7DE0-4243-A9BA-932F82B63769}"/>
              </a:ext>
            </a:extLst>
          </p:cNvPr>
          <p:cNvSpPr/>
          <p:nvPr/>
        </p:nvSpPr>
        <p:spPr>
          <a:xfrm>
            <a:off x="6498080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283D45-FBAD-436B-B799-878C345A0038}"/>
              </a:ext>
            </a:extLst>
          </p:cNvPr>
          <p:cNvSpPr/>
          <p:nvPr/>
        </p:nvSpPr>
        <p:spPr>
          <a:xfrm>
            <a:off x="7671886" y="1305377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11EDE4-D396-49FA-847A-A65777EED1BA}"/>
              </a:ext>
            </a:extLst>
          </p:cNvPr>
          <p:cNvSpPr/>
          <p:nvPr/>
        </p:nvSpPr>
        <p:spPr>
          <a:xfrm>
            <a:off x="3015574" y="2396372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3C9055-AA58-4145-8511-3D11065A5212}"/>
              </a:ext>
            </a:extLst>
          </p:cNvPr>
          <p:cNvSpPr/>
          <p:nvPr/>
        </p:nvSpPr>
        <p:spPr>
          <a:xfrm>
            <a:off x="416992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0163AB-9FA6-478A-928A-88FC5ECA0094}"/>
              </a:ext>
            </a:extLst>
          </p:cNvPr>
          <p:cNvSpPr/>
          <p:nvPr/>
        </p:nvSpPr>
        <p:spPr>
          <a:xfrm>
            <a:off x="5324274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4E75E3-FCDB-4031-8A7E-13F6395D2F42}"/>
              </a:ext>
            </a:extLst>
          </p:cNvPr>
          <p:cNvSpPr/>
          <p:nvPr/>
        </p:nvSpPr>
        <p:spPr>
          <a:xfrm>
            <a:off x="6498080" y="2415828"/>
            <a:ext cx="807396" cy="74903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F6EA2B-4662-4156-8106-1D3890E12847}"/>
              </a:ext>
            </a:extLst>
          </p:cNvPr>
          <p:cNvSpPr/>
          <p:nvPr/>
        </p:nvSpPr>
        <p:spPr>
          <a:xfrm>
            <a:off x="416992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539C2-6256-4189-8854-270E49C85AB3}"/>
              </a:ext>
            </a:extLst>
          </p:cNvPr>
          <p:cNvSpPr/>
          <p:nvPr/>
        </p:nvSpPr>
        <p:spPr>
          <a:xfrm>
            <a:off x="5324274" y="4289898"/>
            <a:ext cx="807396" cy="74903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BAC271-39AD-4FEA-9FC2-1B4C5ED4A943}"/>
              </a:ext>
            </a:extLst>
          </p:cNvPr>
          <p:cNvSpPr txBox="1"/>
          <p:nvPr/>
        </p:nvSpPr>
        <p:spPr>
          <a:xfrm>
            <a:off x="3293967" y="107971"/>
            <a:ext cx="172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9 + 3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66FFD-6AF0-4580-A7B3-BC36AB9B7B3D}"/>
              </a:ext>
            </a:extLst>
          </p:cNvPr>
          <p:cNvSpPr txBox="1"/>
          <p:nvPr/>
        </p:nvSpPr>
        <p:spPr>
          <a:xfrm>
            <a:off x="4690351" y="107970"/>
            <a:ext cx="238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= 10 + 2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26184-7514-4568-88BE-331812205A5F}"/>
              </a:ext>
            </a:extLst>
          </p:cNvPr>
          <p:cNvSpPr txBox="1"/>
          <p:nvPr/>
        </p:nvSpPr>
        <p:spPr>
          <a:xfrm>
            <a:off x="6842410" y="107969"/>
            <a:ext cx="156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= 12</a:t>
            </a:r>
          </a:p>
        </p:txBody>
      </p:sp>
    </p:spTree>
    <p:extLst>
      <p:ext uri="{BB962C8B-B14F-4D97-AF65-F5344CB8AC3E}">
        <p14:creationId xmlns:p14="http://schemas.microsoft.com/office/powerpoint/2010/main" val="69019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 0.00023 L 0.0013 0.00023 C 0.00313 -0.00671 0.00482 -0.01389 0.00703 -0.02037 C 0.0099 -0.02893 0.01224 -0.03055 0.01563 -0.0375 C 0.01901 -0.04421 0.02214 -0.05115 0.02526 -0.0581 C 0.02656 -0.06088 0.02774 -0.06389 0.02917 -0.06666 C 0.03399 -0.075 0.03945 -0.08264 0.04349 -0.09213 C 0.0474 -0.10139 0.05052 -0.11157 0.05508 -0.11944 C 0.0612 -0.13032 0.06068 -0.13009 0.06758 -0.14004 C 0.06888 -0.1419 0.07031 -0.14328 0.07149 -0.14514 C 0.07839 -0.15764 0.07162 -0.15115 0.08008 -0.15717 C 0.08073 -0.15833 0.08125 -0.15972 0.08203 -0.16065 C 0.08672 -0.1662 0.08477 -0.16157 0.0888 -0.16736 C 0.08985 -0.16898 0.0905 -0.17106 0.09167 -0.17245 C 0.0931 -0.17453 0.09492 -0.17569 0.09649 -0.17778 C 0.09714 -0.1787 0.09753 -0.18032 0.09831 -0.18102 C 0.09987 -0.18264 0.10156 -0.18333 0.10313 -0.18449 C 0.10417 -0.18611 0.10495 -0.18819 0.10612 -0.18958 C 0.1069 -0.19097 0.10794 -0.1919 0.10899 -0.19305 C 0.11029 -0.19467 0.11146 -0.19653 0.11276 -0.19815 C 0.11563 -0.20162 0.11875 -0.20463 0.12149 -0.20833 C 0.14362 -0.23912 0.12097 -0.20995 0.1349 -0.22384 C 0.14284 -0.23171 0.13425 -0.22731 0.14362 -0.23055 C 0.14479 -0.23287 0.14597 -0.23565 0.1474 -0.2375 C 0.14818 -0.23865 0.14935 -0.23842 0.15026 -0.23912 C 0.15781 -0.24583 0.14883 -0.24004 0.15612 -0.24444 C 0.16133 -0.2537 0.15352 -0.24097 0.16185 -0.24953 C 0.1707 -0.25856 0.15847 -0.25185 0.16862 -0.25625 C 0.16953 -0.2581 0.17031 -0.26018 0.17149 -0.26134 C 0.18021 -0.27014 0.17448 -0.26018 0.18008 -0.26828 C 0.18086 -0.26921 0.18125 -0.27106 0.18203 -0.27176 C 0.1832 -0.27268 0.18594 -0.27338 0.18594 -0.27338 L 0.18594 -0.275 " pathEditMode="relative" ptsTypes="AAAAAAAAA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1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228</Words>
  <Application>Microsoft Office PowerPoint</Application>
  <PresentationFormat>Widescreen</PresentationFormat>
  <Paragraphs>69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ＭＳ Ｐゴシック</vt:lpstr>
      <vt:lpstr>Arial</vt:lpstr>
      <vt:lpstr>Calibri</vt:lpstr>
      <vt:lpstr>Calibri Light</vt:lpstr>
      <vt:lpstr>Segoe UI</vt:lpstr>
      <vt:lpstr>Stencil</vt:lpstr>
      <vt:lpstr>Times</vt:lpstr>
      <vt:lpstr>Office Theme</vt:lpstr>
      <vt:lpstr>1_Office Theme</vt:lpstr>
      <vt:lpstr>Nottingham’s  Number Fluency Project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www.nottinghamcity.gov.uk/primaryteam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Grafton</dc:creator>
  <cp:lastModifiedBy>Jane Gill</cp:lastModifiedBy>
  <cp:revision>23</cp:revision>
  <dcterms:created xsi:type="dcterms:W3CDTF">2018-01-16T21:38:42Z</dcterms:created>
  <dcterms:modified xsi:type="dcterms:W3CDTF">2018-11-07T13:01:48Z</dcterms:modified>
</cp:coreProperties>
</file>