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80" r:id="rId3"/>
    <p:sldMasterId id="2147483694" r:id="rId4"/>
    <p:sldMasterId id="2147483736" r:id="rId5"/>
    <p:sldMasterId id="2147483748" r:id="rId6"/>
    <p:sldMasterId id="2147483760" r:id="rId7"/>
  </p:sldMasterIdLst>
  <p:notesMasterIdLst>
    <p:notesMasterId r:id="rId98"/>
  </p:notesMasterIdLst>
  <p:sldIdLst>
    <p:sldId id="260" r:id="rId8"/>
    <p:sldId id="272" r:id="rId9"/>
    <p:sldId id="273" r:id="rId10"/>
    <p:sldId id="661" r:id="rId11"/>
    <p:sldId id="662" r:id="rId12"/>
    <p:sldId id="274" r:id="rId13"/>
    <p:sldId id="665" r:id="rId14"/>
    <p:sldId id="666" r:id="rId15"/>
    <p:sldId id="736" r:id="rId16"/>
    <p:sldId id="667" r:id="rId17"/>
    <p:sldId id="668" r:id="rId18"/>
    <p:sldId id="669" r:id="rId19"/>
    <p:sldId id="670" r:id="rId20"/>
    <p:sldId id="307" r:id="rId21"/>
    <p:sldId id="671" r:id="rId22"/>
    <p:sldId id="449" r:id="rId23"/>
    <p:sldId id="422" r:id="rId24"/>
    <p:sldId id="276" r:id="rId25"/>
    <p:sldId id="261" r:id="rId26"/>
    <p:sldId id="465" r:id="rId27"/>
    <p:sldId id="450" r:id="rId28"/>
    <p:sldId id="466" r:id="rId29"/>
    <p:sldId id="462" r:id="rId30"/>
    <p:sldId id="467" r:id="rId31"/>
    <p:sldId id="354" r:id="rId32"/>
    <p:sldId id="296" r:id="rId33"/>
    <p:sldId id="459" r:id="rId34"/>
    <p:sldId id="468" r:id="rId35"/>
    <p:sldId id="458" r:id="rId36"/>
    <p:sldId id="673" r:id="rId37"/>
    <p:sldId id="674" r:id="rId38"/>
    <p:sldId id="406" r:id="rId39"/>
    <p:sldId id="407" r:id="rId40"/>
    <p:sldId id="408" r:id="rId41"/>
    <p:sldId id="409" r:id="rId42"/>
    <p:sldId id="410" r:id="rId43"/>
    <p:sldId id="411" r:id="rId44"/>
    <p:sldId id="464" r:id="rId45"/>
    <p:sldId id="394" r:id="rId46"/>
    <p:sldId id="403" r:id="rId47"/>
    <p:sldId id="412" r:id="rId48"/>
    <p:sldId id="416" r:id="rId49"/>
    <p:sldId id="400" r:id="rId50"/>
    <p:sldId id="346" r:id="rId51"/>
    <p:sldId id="377" r:id="rId52"/>
    <p:sldId id="379" r:id="rId53"/>
    <p:sldId id="351" r:id="rId54"/>
    <p:sldId id="350" r:id="rId55"/>
    <p:sldId id="419" r:id="rId56"/>
    <p:sldId id="420" r:id="rId57"/>
    <p:sldId id="353" r:id="rId58"/>
    <p:sldId id="441" r:id="rId59"/>
    <p:sldId id="299" r:id="rId60"/>
    <p:sldId id="456" r:id="rId61"/>
    <p:sldId id="310" r:id="rId62"/>
    <p:sldId id="672" r:id="rId63"/>
    <p:sldId id="277" r:id="rId64"/>
    <p:sldId id="257" r:id="rId65"/>
    <p:sldId id="730" r:id="rId66"/>
    <p:sldId id="731" r:id="rId67"/>
    <p:sldId id="732" r:id="rId68"/>
    <p:sldId id="733" r:id="rId69"/>
    <p:sldId id="282" r:id="rId70"/>
    <p:sldId id="284" r:id="rId71"/>
    <p:sldId id="734" r:id="rId72"/>
    <p:sldId id="275" r:id="rId73"/>
    <p:sldId id="259" r:id="rId74"/>
    <p:sldId id="739" r:id="rId75"/>
    <p:sldId id="258" r:id="rId76"/>
    <p:sldId id="740" r:id="rId77"/>
    <p:sldId id="262" r:id="rId78"/>
    <p:sldId id="269" r:id="rId79"/>
    <p:sldId id="588" r:id="rId80"/>
    <p:sldId id="278" r:id="rId81"/>
    <p:sldId id="590" r:id="rId82"/>
    <p:sldId id="591" r:id="rId83"/>
    <p:sldId id="723" r:id="rId84"/>
    <p:sldId id="722" r:id="rId85"/>
    <p:sldId id="719" r:id="rId86"/>
    <p:sldId id="728" r:id="rId87"/>
    <p:sldId id="727" r:id="rId88"/>
    <p:sldId id="263" r:id="rId89"/>
    <p:sldId id="599" r:id="rId90"/>
    <p:sldId id="664" r:id="rId91"/>
    <p:sldId id="729" r:id="rId92"/>
    <p:sldId id="737" r:id="rId93"/>
    <p:sldId id="264" r:id="rId94"/>
    <p:sldId id="738" r:id="rId95"/>
    <p:sldId id="735" r:id="rId96"/>
    <p:sldId id="663"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127B"/>
    <a:srgbClr val="5D258F"/>
    <a:srgbClr val="F9B232"/>
    <a:srgbClr val="2F98B8"/>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B9677F-32A2-4680-AAF8-595A505386A0}" v="3" dt="2024-06-03T13:34:11.0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57" autoAdjust="0"/>
  </p:normalViewPr>
  <p:slideViewPr>
    <p:cSldViewPr snapToGrid="0" showGuides="1">
      <p:cViewPr varScale="1">
        <p:scale>
          <a:sx n="114" d="100"/>
          <a:sy n="114" d="100"/>
        </p:scale>
        <p:origin x="438" y="10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B42BF2-1C75-41AC-902C-01BF0BB27B7A}" type="doc">
      <dgm:prSet loTypeId="urn:microsoft.com/office/officeart/2005/8/layout/radial1" loCatId="relationship" qsTypeId="urn:microsoft.com/office/officeart/2005/8/quickstyle/simple1" qsCatId="simple" csTypeId="urn:microsoft.com/office/officeart/2005/8/colors/accent2_2" csCatId="accent2" phldr="1"/>
      <dgm:spPr/>
      <dgm:t>
        <a:bodyPr/>
        <a:lstStyle/>
        <a:p>
          <a:endParaRPr lang="en-GB"/>
        </a:p>
      </dgm:t>
    </dgm:pt>
    <dgm:pt modelId="{F0867BFE-0CDF-4763-B5CC-5FEA024C15F6}">
      <dgm:prSet phldrT="[Text]"/>
      <dgm:spPr>
        <a:solidFill>
          <a:srgbClr val="48C0B9"/>
        </a:solidFill>
      </dgm:spPr>
      <dgm:t>
        <a:bodyPr/>
        <a:lstStyle/>
        <a:p>
          <a:r>
            <a:rPr lang="en-GB" b="1" dirty="0">
              <a:solidFill>
                <a:schemeClr val="bg1"/>
              </a:solidFill>
              <a:latin typeface="+mn-lt"/>
              <a:cs typeface="Helvetica"/>
            </a:rPr>
            <a:t>Topics for today</a:t>
          </a:r>
        </a:p>
      </dgm:t>
    </dgm:pt>
    <dgm:pt modelId="{88C29ADE-5941-4A59-8F4D-87D065822A56}" type="parTrans" cxnId="{8537D887-3578-4065-9134-9B81D902C9DA}">
      <dgm:prSet/>
      <dgm:spPr/>
      <dgm:t>
        <a:bodyPr/>
        <a:lstStyle/>
        <a:p>
          <a:endParaRPr lang="en-GB"/>
        </a:p>
      </dgm:t>
    </dgm:pt>
    <dgm:pt modelId="{A0515422-963C-4D82-AA31-66F41B93BC40}" type="sibTrans" cxnId="{8537D887-3578-4065-9134-9B81D902C9DA}">
      <dgm:prSet/>
      <dgm:spPr/>
      <dgm:t>
        <a:bodyPr/>
        <a:lstStyle/>
        <a:p>
          <a:endParaRPr lang="en-GB"/>
        </a:p>
      </dgm:t>
    </dgm:pt>
    <dgm:pt modelId="{01FAC089-D83D-4683-AC32-E6E22A17C684}">
      <dgm:prSet phldrT="[Text]" custT="1"/>
      <dgm:spPr>
        <a:solidFill>
          <a:srgbClr val="7C3E76"/>
        </a:solidFill>
      </dgm:spPr>
      <dgm:t>
        <a:bodyPr/>
        <a:lstStyle/>
        <a:p>
          <a:r>
            <a:rPr lang="en-GB" sz="1800" b="1" dirty="0">
              <a:solidFill>
                <a:schemeClr val="bg1"/>
              </a:solidFill>
            </a:rPr>
            <a:t>Explore different types of abuse</a:t>
          </a:r>
        </a:p>
      </dgm:t>
    </dgm:pt>
    <dgm:pt modelId="{19F123D6-FA5A-4288-B65A-3E900646D388}" type="parTrans" cxnId="{D1B239D0-BC3B-4B22-B8E8-2568654008F4}">
      <dgm:prSet/>
      <dgm:spPr>
        <a:ln>
          <a:solidFill>
            <a:srgbClr val="339966"/>
          </a:solidFill>
        </a:ln>
      </dgm:spPr>
      <dgm:t>
        <a:bodyPr/>
        <a:lstStyle/>
        <a:p>
          <a:endParaRPr lang="en-GB"/>
        </a:p>
      </dgm:t>
    </dgm:pt>
    <dgm:pt modelId="{5F483255-AC76-4C21-9F31-2B9DFDCAE604}" type="sibTrans" cxnId="{D1B239D0-BC3B-4B22-B8E8-2568654008F4}">
      <dgm:prSet/>
      <dgm:spPr/>
      <dgm:t>
        <a:bodyPr/>
        <a:lstStyle/>
        <a:p>
          <a:endParaRPr lang="en-GB"/>
        </a:p>
      </dgm:t>
    </dgm:pt>
    <dgm:pt modelId="{C4E33C2F-D80B-4D0E-8E2E-05F6A23DBB5A}">
      <dgm:prSet phldrT="[Text]" custT="1"/>
      <dgm:spPr>
        <a:solidFill>
          <a:srgbClr val="7C3E76"/>
        </a:solidFill>
      </dgm:spPr>
      <dgm:t>
        <a:bodyPr/>
        <a:lstStyle/>
        <a:p>
          <a:r>
            <a:rPr lang="en-GB" sz="1800" b="1" dirty="0">
              <a:solidFill>
                <a:schemeClr val="bg1"/>
              </a:solidFill>
            </a:rPr>
            <a:t>Barriers that prevent children disclosing abuse</a:t>
          </a:r>
        </a:p>
      </dgm:t>
    </dgm:pt>
    <dgm:pt modelId="{86ECD73A-F664-4916-A615-6C33C5E18BBB}" type="parTrans" cxnId="{8F6FAD38-5B37-4066-AAF5-104AFC4ABD5C}">
      <dgm:prSet/>
      <dgm:spPr>
        <a:ln>
          <a:solidFill>
            <a:srgbClr val="339966"/>
          </a:solidFill>
        </a:ln>
      </dgm:spPr>
      <dgm:t>
        <a:bodyPr/>
        <a:lstStyle/>
        <a:p>
          <a:endParaRPr lang="en-GB"/>
        </a:p>
      </dgm:t>
    </dgm:pt>
    <dgm:pt modelId="{A0EAFBBC-56B4-46F6-8937-4EB21531E48D}" type="sibTrans" cxnId="{8F6FAD38-5B37-4066-AAF5-104AFC4ABD5C}">
      <dgm:prSet/>
      <dgm:spPr/>
      <dgm:t>
        <a:bodyPr/>
        <a:lstStyle/>
        <a:p>
          <a:endParaRPr lang="en-GB"/>
        </a:p>
      </dgm:t>
    </dgm:pt>
    <dgm:pt modelId="{5CB75BCD-E4EA-4CC1-BEC0-F78123744FAE}">
      <dgm:prSet phldrT="[Text]" custT="1"/>
      <dgm:spPr>
        <a:solidFill>
          <a:srgbClr val="7C3E76"/>
        </a:solidFill>
      </dgm:spPr>
      <dgm:t>
        <a:bodyPr/>
        <a:lstStyle/>
        <a:p>
          <a:r>
            <a:rPr lang="en-GB" sz="1800" b="1" dirty="0">
              <a:solidFill>
                <a:schemeClr val="bg1"/>
              </a:solidFill>
            </a:rPr>
            <a:t>Knowing how to respond to disclosures of abuse from CYP</a:t>
          </a:r>
        </a:p>
      </dgm:t>
    </dgm:pt>
    <dgm:pt modelId="{A37B1849-3A8B-4D25-837A-E0797A1ACEDB}" type="parTrans" cxnId="{42C39C7C-B351-497D-B04F-A8FC0C488564}">
      <dgm:prSet/>
      <dgm:spPr>
        <a:ln>
          <a:solidFill>
            <a:srgbClr val="339966"/>
          </a:solidFill>
        </a:ln>
      </dgm:spPr>
      <dgm:t>
        <a:bodyPr/>
        <a:lstStyle/>
        <a:p>
          <a:endParaRPr lang="en-GB"/>
        </a:p>
      </dgm:t>
    </dgm:pt>
    <dgm:pt modelId="{66BD288E-F6AE-49B2-BAA8-DA0CFF77C400}" type="sibTrans" cxnId="{42C39C7C-B351-497D-B04F-A8FC0C488564}">
      <dgm:prSet/>
      <dgm:spPr/>
      <dgm:t>
        <a:bodyPr/>
        <a:lstStyle/>
        <a:p>
          <a:endParaRPr lang="en-GB"/>
        </a:p>
      </dgm:t>
    </dgm:pt>
    <dgm:pt modelId="{F2E33629-DED8-45B6-858E-A068FFBDF716}">
      <dgm:prSet phldrT="[Text]" custT="1"/>
      <dgm:spPr>
        <a:solidFill>
          <a:srgbClr val="7C3E76"/>
        </a:solidFill>
      </dgm:spPr>
      <dgm:t>
        <a:bodyPr/>
        <a:lstStyle/>
        <a:p>
          <a:r>
            <a:rPr lang="en-GB" sz="1800" b="1" dirty="0">
              <a:solidFill>
                <a:schemeClr val="bg1"/>
              </a:solidFill>
            </a:rPr>
            <a:t>Impact of abuse on adults &amp; children</a:t>
          </a:r>
        </a:p>
      </dgm:t>
    </dgm:pt>
    <dgm:pt modelId="{F79FBB9C-36FE-4BCA-B4CB-99A1BA3CA3E7}" type="parTrans" cxnId="{CFF72093-1CBC-43C2-9FD4-69EF2FF7088B}">
      <dgm:prSet/>
      <dgm:spPr/>
      <dgm:t>
        <a:bodyPr/>
        <a:lstStyle/>
        <a:p>
          <a:endParaRPr lang="en-GB"/>
        </a:p>
      </dgm:t>
    </dgm:pt>
    <dgm:pt modelId="{D5E12186-217E-45AE-986B-893C9AB224C1}" type="sibTrans" cxnId="{CFF72093-1CBC-43C2-9FD4-69EF2FF7088B}">
      <dgm:prSet/>
      <dgm:spPr/>
      <dgm:t>
        <a:bodyPr/>
        <a:lstStyle/>
        <a:p>
          <a:endParaRPr lang="en-GB"/>
        </a:p>
      </dgm:t>
    </dgm:pt>
    <dgm:pt modelId="{0E01EFB9-4FB4-4A4D-BFB5-FA9081884998}">
      <dgm:prSet phldrT="[Text]" custT="1"/>
      <dgm:spPr>
        <a:solidFill>
          <a:srgbClr val="7C3E76"/>
        </a:solidFill>
      </dgm:spPr>
      <dgm:t>
        <a:bodyPr/>
        <a:lstStyle/>
        <a:p>
          <a:r>
            <a:rPr lang="en-GB" sz="1800" b="1" dirty="0">
              <a:solidFill>
                <a:schemeClr val="bg1"/>
              </a:solidFill>
            </a:rPr>
            <a:t>What we do at Equation</a:t>
          </a:r>
        </a:p>
      </dgm:t>
    </dgm:pt>
    <dgm:pt modelId="{B3E477C4-7EB7-4C73-B9D8-FB772441A890}" type="parTrans" cxnId="{75F52C3E-2CB3-460B-8B85-9F6037CE2117}">
      <dgm:prSet/>
      <dgm:spPr/>
      <dgm:t>
        <a:bodyPr/>
        <a:lstStyle/>
        <a:p>
          <a:endParaRPr lang="en-GB"/>
        </a:p>
      </dgm:t>
    </dgm:pt>
    <dgm:pt modelId="{55CD0802-88B1-4F3E-AA6E-29118340A9ED}" type="sibTrans" cxnId="{75F52C3E-2CB3-460B-8B85-9F6037CE2117}">
      <dgm:prSet/>
      <dgm:spPr/>
      <dgm:t>
        <a:bodyPr/>
        <a:lstStyle/>
        <a:p>
          <a:endParaRPr lang="en-GB"/>
        </a:p>
      </dgm:t>
    </dgm:pt>
    <dgm:pt modelId="{31E48A87-A712-4C46-9EA0-AFAF645A246A}">
      <dgm:prSet phldrT="[Text]" custT="1"/>
      <dgm:spPr>
        <a:solidFill>
          <a:srgbClr val="7C3E76"/>
        </a:solidFill>
      </dgm:spPr>
      <dgm:t>
        <a:bodyPr/>
        <a:lstStyle/>
        <a:p>
          <a:r>
            <a:rPr lang="en-GB" sz="1800" b="1" dirty="0">
              <a:solidFill>
                <a:schemeClr val="bg1"/>
              </a:solidFill>
            </a:rPr>
            <a:t>Prevention &amp; intervention projects with Equation</a:t>
          </a:r>
        </a:p>
      </dgm:t>
    </dgm:pt>
    <dgm:pt modelId="{5DE98B4B-C6E6-46FD-830C-AF729F995D1E}" type="parTrans" cxnId="{DF3F7B7D-C982-44AE-A8A0-E517D6D61814}">
      <dgm:prSet/>
      <dgm:spPr/>
      <dgm:t>
        <a:bodyPr/>
        <a:lstStyle/>
        <a:p>
          <a:endParaRPr lang="en-GB"/>
        </a:p>
      </dgm:t>
    </dgm:pt>
    <dgm:pt modelId="{A7C7CB27-9AA4-45FA-8212-16A8960B530A}" type="sibTrans" cxnId="{DF3F7B7D-C982-44AE-A8A0-E517D6D61814}">
      <dgm:prSet/>
      <dgm:spPr/>
      <dgm:t>
        <a:bodyPr/>
        <a:lstStyle/>
        <a:p>
          <a:endParaRPr lang="en-GB"/>
        </a:p>
      </dgm:t>
    </dgm:pt>
    <dgm:pt modelId="{A9795146-C7CB-4B56-A57B-1DB2D84E6836}" type="pres">
      <dgm:prSet presAssocID="{72B42BF2-1C75-41AC-902C-01BF0BB27B7A}" presName="cycle" presStyleCnt="0">
        <dgm:presLayoutVars>
          <dgm:chMax val="1"/>
          <dgm:dir/>
          <dgm:animLvl val="ctr"/>
          <dgm:resizeHandles val="exact"/>
        </dgm:presLayoutVars>
      </dgm:prSet>
      <dgm:spPr/>
    </dgm:pt>
    <dgm:pt modelId="{BB22B932-112B-4C31-B850-2E6A11A2036D}" type="pres">
      <dgm:prSet presAssocID="{F0867BFE-0CDF-4763-B5CC-5FEA024C15F6}" presName="centerShape" presStyleLbl="node0" presStyleIdx="0" presStyleCnt="1" custScaleX="107065" custScaleY="105473"/>
      <dgm:spPr/>
    </dgm:pt>
    <dgm:pt modelId="{E8F66AE8-EAED-459F-86EA-B3D6D1BB6719}" type="pres">
      <dgm:prSet presAssocID="{B3E477C4-7EB7-4C73-B9D8-FB772441A890}" presName="Name9" presStyleLbl="parChTrans1D2" presStyleIdx="0" presStyleCnt="6"/>
      <dgm:spPr/>
    </dgm:pt>
    <dgm:pt modelId="{55F153C7-311C-464F-9084-559FCB9DD4DD}" type="pres">
      <dgm:prSet presAssocID="{B3E477C4-7EB7-4C73-B9D8-FB772441A890}" presName="connTx" presStyleLbl="parChTrans1D2" presStyleIdx="0" presStyleCnt="6"/>
      <dgm:spPr/>
    </dgm:pt>
    <dgm:pt modelId="{95CFC463-59ED-4C32-8FE3-5CB2CBBD1074}" type="pres">
      <dgm:prSet presAssocID="{0E01EFB9-4FB4-4A4D-BFB5-FA9081884998}" presName="node" presStyleLbl="node1" presStyleIdx="0" presStyleCnt="6">
        <dgm:presLayoutVars>
          <dgm:bulletEnabled val="1"/>
        </dgm:presLayoutVars>
      </dgm:prSet>
      <dgm:spPr/>
    </dgm:pt>
    <dgm:pt modelId="{6291DD00-2C73-4BAD-B754-6F62AE0B5FA8}" type="pres">
      <dgm:prSet presAssocID="{5DE98B4B-C6E6-46FD-830C-AF729F995D1E}" presName="Name9" presStyleLbl="parChTrans1D2" presStyleIdx="1" presStyleCnt="6"/>
      <dgm:spPr/>
    </dgm:pt>
    <dgm:pt modelId="{9B5FAAC0-49BE-40C8-ABDC-4729526BCE6C}" type="pres">
      <dgm:prSet presAssocID="{5DE98B4B-C6E6-46FD-830C-AF729F995D1E}" presName="connTx" presStyleLbl="parChTrans1D2" presStyleIdx="1" presStyleCnt="6"/>
      <dgm:spPr/>
    </dgm:pt>
    <dgm:pt modelId="{CFC12456-655A-489D-A45E-38038C4CE72C}" type="pres">
      <dgm:prSet presAssocID="{31E48A87-A712-4C46-9EA0-AFAF645A246A}" presName="node" presStyleLbl="node1" presStyleIdx="1" presStyleCnt="6" custScaleX="102286" custScaleY="105406">
        <dgm:presLayoutVars>
          <dgm:bulletEnabled val="1"/>
        </dgm:presLayoutVars>
      </dgm:prSet>
      <dgm:spPr/>
    </dgm:pt>
    <dgm:pt modelId="{75167474-2CAF-4103-A54A-BE1FF7395CC4}" type="pres">
      <dgm:prSet presAssocID="{19F123D6-FA5A-4288-B65A-3E900646D388}" presName="Name9" presStyleLbl="parChTrans1D2" presStyleIdx="2" presStyleCnt="6"/>
      <dgm:spPr/>
    </dgm:pt>
    <dgm:pt modelId="{541D1864-0CB5-4CB7-AE45-A6CFE88601EB}" type="pres">
      <dgm:prSet presAssocID="{19F123D6-FA5A-4288-B65A-3E900646D388}" presName="connTx" presStyleLbl="parChTrans1D2" presStyleIdx="2" presStyleCnt="6"/>
      <dgm:spPr/>
    </dgm:pt>
    <dgm:pt modelId="{55EB2CD8-58DD-415D-B5AF-4310A183BB14}" type="pres">
      <dgm:prSet presAssocID="{01FAC089-D83D-4683-AC32-E6E22A17C684}" presName="node" presStyleLbl="node1" presStyleIdx="2" presStyleCnt="6" custScaleX="107017" custScaleY="105463">
        <dgm:presLayoutVars>
          <dgm:bulletEnabled val="1"/>
        </dgm:presLayoutVars>
      </dgm:prSet>
      <dgm:spPr/>
    </dgm:pt>
    <dgm:pt modelId="{6693E7C7-53F7-4284-8909-F5E3044DFA31}" type="pres">
      <dgm:prSet presAssocID="{F79FBB9C-36FE-4BCA-B4CB-99A1BA3CA3E7}" presName="Name9" presStyleLbl="parChTrans1D2" presStyleIdx="3" presStyleCnt="6"/>
      <dgm:spPr/>
    </dgm:pt>
    <dgm:pt modelId="{D17D3417-D8FC-4064-B8C8-455FED71B489}" type="pres">
      <dgm:prSet presAssocID="{F79FBB9C-36FE-4BCA-B4CB-99A1BA3CA3E7}" presName="connTx" presStyleLbl="parChTrans1D2" presStyleIdx="3" presStyleCnt="6"/>
      <dgm:spPr/>
    </dgm:pt>
    <dgm:pt modelId="{B12BE44F-8935-4041-A06C-59C966AE33A0}" type="pres">
      <dgm:prSet presAssocID="{F2E33629-DED8-45B6-858E-A068FFBDF716}" presName="node" presStyleLbl="node1" presStyleIdx="3" presStyleCnt="6">
        <dgm:presLayoutVars>
          <dgm:bulletEnabled val="1"/>
        </dgm:presLayoutVars>
      </dgm:prSet>
      <dgm:spPr/>
    </dgm:pt>
    <dgm:pt modelId="{93492275-2205-49D7-94AA-F6430C2A01CC}" type="pres">
      <dgm:prSet presAssocID="{86ECD73A-F664-4916-A615-6C33C5E18BBB}" presName="Name9" presStyleLbl="parChTrans1D2" presStyleIdx="4" presStyleCnt="6"/>
      <dgm:spPr/>
    </dgm:pt>
    <dgm:pt modelId="{D305C9CE-BB6F-4393-8A24-835FBB957FBE}" type="pres">
      <dgm:prSet presAssocID="{86ECD73A-F664-4916-A615-6C33C5E18BBB}" presName="connTx" presStyleLbl="parChTrans1D2" presStyleIdx="4" presStyleCnt="6"/>
      <dgm:spPr/>
    </dgm:pt>
    <dgm:pt modelId="{D434BA69-7632-4C8C-BCAB-10B328EA0BA0}" type="pres">
      <dgm:prSet presAssocID="{C4E33C2F-D80B-4D0E-8E2E-05F6A23DBB5A}" presName="node" presStyleLbl="node1" presStyleIdx="4" presStyleCnt="6" custScaleX="107065" custScaleY="105473">
        <dgm:presLayoutVars>
          <dgm:bulletEnabled val="1"/>
        </dgm:presLayoutVars>
      </dgm:prSet>
      <dgm:spPr/>
    </dgm:pt>
    <dgm:pt modelId="{79C27B2B-B8C8-4FD6-AEFE-43E540100DFA}" type="pres">
      <dgm:prSet presAssocID="{A37B1849-3A8B-4D25-837A-E0797A1ACEDB}" presName="Name9" presStyleLbl="parChTrans1D2" presStyleIdx="5" presStyleCnt="6"/>
      <dgm:spPr/>
    </dgm:pt>
    <dgm:pt modelId="{A490462B-E140-4D41-AC7D-6CA373D2C9BD}" type="pres">
      <dgm:prSet presAssocID="{A37B1849-3A8B-4D25-837A-E0797A1ACEDB}" presName="connTx" presStyleLbl="parChTrans1D2" presStyleIdx="5" presStyleCnt="6"/>
      <dgm:spPr/>
    </dgm:pt>
    <dgm:pt modelId="{9E93936B-83B5-4981-9D88-E06B319E4993}" type="pres">
      <dgm:prSet presAssocID="{5CB75BCD-E4EA-4CC1-BEC0-F78123744FAE}" presName="node" presStyleLbl="node1" presStyleIdx="5" presStyleCnt="6" custScaleX="107065" custScaleY="105473">
        <dgm:presLayoutVars>
          <dgm:bulletEnabled val="1"/>
        </dgm:presLayoutVars>
      </dgm:prSet>
      <dgm:spPr/>
    </dgm:pt>
  </dgm:ptLst>
  <dgm:cxnLst>
    <dgm:cxn modelId="{B4931D0E-5CD9-48C2-820F-23835CC96736}" type="presOf" srcId="{19F123D6-FA5A-4288-B65A-3E900646D388}" destId="{75167474-2CAF-4103-A54A-BE1FF7395CC4}" srcOrd="0" destOrd="0" presId="urn:microsoft.com/office/officeart/2005/8/layout/radial1"/>
    <dgm:cxn modelId="{65B77F2D-60D2-44AE-B064-10A320758876}" type="presOf" srcId="{F79FBB9C-36FE-4BCA-B4CB-99A1BA3CA3E7}" destId="{D17D3417-D8FC-4064-B8C8-455FED71B489}" srcOrd="1" destOrd="0" presId="urn:microsoft.com/office/officeart/2005/8/layout/radial1"/>
    <dgm:cxn modelId="{21E0AB37-B448-4B93-A4B1-3C943CCF0771}" type="presOf" srcId="{0E01EFB9-4FB4-4A4D-BFB5-FA9081884998}" destId="{95CFC463-59ED-4C32-8FE3-5CB2CBBD1074}" srcOrd="0" destOrd="0" presId="urn:microsoft.com/office/officeart/2005/8/layout/radial1"/>
    <dgm:cxn modelId="{8F6FAD38-5B37-4066-AAF5-104AFC4ABD5C}" srcId="{F0867BFE-0CDF-4763-B5CC-5FEA024C15F6}" destId="{C4E33C2F-D80B-4D0E-8E2E-05F6A23DBB5A}" srcOrd="4" destOrd="0" parTransId="{86ECD73A-F664-4916-A615-6C33C5E18BBB}" sibTransId="{A0EAFBBC-56B4-46F6-8937-4EB21531E48D}"/>
    <dgm:cxn modelId="{5A698B3D-ED66-49E5-8563-2819C4DE3F9B}" type="presOf" srcId="{86ECD73A-F664-4916-A615-6C33C5E18BBB}" destId="{93492275-2205-49D7-94AA-F6430C2A01CC}" srcOrd="0" destOrd="0" presId="urn:microsoft.com/office/officeart/2005/8/layout/radial1"/>
    <dgm:cxn modelId="{1D8B8D3D-9DAE-4C02-A567-76FA36EC9713}" type="presOf" srcId="{A37B1849-3A8B-4D25-837A-E0797A1ACEDB}" destId="{A490462B-E140-4D41-AC7D-6CA373D2C9BD}" srcOrd="1" destOrd="0" presId="urn:microsoft.com/office/officeart/2005/8/layout/radial1"/>
    <dgm:cxn modelId="{75F52C3E-2CB3-460B-8B85-9F6037CE2117}" srcId="{F0867BFE-0CDF-4763-B5CC-5FEA024C15F6}" destId="{0E01EFB9-4FB4-4A4D-BFB5-FA9081884998}" srcOrd="0" destOrd="0" parTransId="{B3E477C4-7EB7-4C73-B9D8-FB772441A890}" sibTransId="{55CD0802-88B1-4F3E-AA6E-29118340A9ED}"/>
    <dgm:cxn modelId="{EB0D4D5B-92F6-4277-9C06-D7ADF947A6A1}" type="presOf" srcId="{B3E477C4-7EB7-4C73-B9D8-FB772441A890}" destId="{55F153C7-311C-464F-9084-559FCB9DD4DD}" srcOrd="1" destOrd="0" presId="urn:microsoft.com/office/officeart/2005/8/layout/radial1"/>
    <dgm:cxn modelId="{ED9F8A43-239F-4C7A-8C59-AE8155F2A701}" type="presOf" srcId="{B3E477C4-7EB7-4C73-B9D8-FB772441A890}" destId="{E8F66AE8-EAED-459F-86EA-B3D6D1BB6719}" srcOrd="0" destOrd="0" presId="urn:microsoft.com/office/officeart/2005/8/layout/radial1"/>
    <dgm:cxn modelId="{17F4614D-D796-4AA0-99DE-2C9F0E21AE19}" type="presOf" srcId="{C4E33C2F-D80B-4D0E-8E2E-05F6A23DBB5A}" destId="{D434BA69-7632-4C8C-BCAB-10B328EA0BA0}" srcOrd="0" destOrd="0" presId="urn:microsoft.com/office/officeart/2005/8/layout/radial1"/>
    <dgm:cxn modelId="{9ECD0C52-0032-4E15-9B2F-F6D1116BBF2A}" type="presOf" srcId="{31E48A87-A712-4C46-9EA0-AFAF645A246A}" destId="{CFC12456-655A-489D-A45E-38038C4CE72C}" srcOrd="0" destOrd="0" presId="urn:microsoft.com/office/officeart/2005/8/layout/radial1"/>
    <dgm:cxn modelId="{11B4AF54-7EDC-4FDB-A23C-21C6024AB358}" type="presOf" srcId="{72B42BF2-1C75-41AC-902C-01BF0BB27B7A}" destId="{A9795146-C7CB-4B56-A57B-1DB2D84E6836}" srcOrd="0" destOrd="0" presId="urn:microsoft.com/office/officeart/2005/8/layout/radial1"/>
    <dgm:cxn modelId="{67DB537A-C0F6-4CB2-BF0C-4FF6D1ACAF54}" type="presOf" srcId="{F79FBB9C-36FE-4BCA-B4CB-99A1BA3CA3E7}" destId="{6693E7C7-53F7-4284-8909-F5E3044DFA31}" srcOrd="0" destOrd="0" presId="urn:microsoft.com/office/officeart/2005/8/layout/radial1"/>
    <dgm:cxn modelId="{42C39C7C-B351-497D-B04F-A8FC0C488564}" srcId="{F0867BFE-0CDF-4763-B5CC-5FEA024C15F6}" destId="{5CB75BCD-E4EA-4CC1-BEC0-F78123744FAE}" srcOrd="5" destOrd="0" parTransId="{A37B1849-3A8B-4D25-837A-E0797A1ACEDB}" sibTransId="{66BD288E-F6AE-49B2-BAA8-DA0CFF77C400}"/>
    <dgm:cxn modelId="{DF3F7B7D-C982-44AE-A8A0-E517D6D61814}" srcId="{F0867BFE-0CDF-4763-B5CC-5FEA024C15F6}" destId="{31E48A87-A712-4C46-9EA0-AFAF645A246A}" srcOrd="1" destOrd="0" parTransId="{5DE98B4B-C6E6-46FD-830C-AF729F995D1E}" sibTransId="{A7C7CB27-9AA4-45FA-8212-16A8960B530A}"/>
    <dgm:cxn modelId="{8537D887-3578-4065-9134-9B81D902C9DA}" srcId="{72B42BF2-1C75-41AC-902C-01BF0BB27B7A}" destId="{F0867BFE-0CDF-4763-B5CC-5FEA024C15F6}" srcOrd="0" destOrd="0" parTransId="{88C29ADE-5941-4A59-8F4D-87D065822A56}" sibTransId="{A0515422-963C-4D82-AA31-66F41B93BC40}"/>
    <dgm:cxn modelId="{CFF72093-1CBC-43C2-9FD4-69EF2FF7088B}" srcId="{F0867BFE-0CDF-4763-B5CC-5FEA024C15F6}" destId="{F2E33629-DED8-45B6-858E-A068FFBDF716}" srcOrd="3" destOrd="0" parTransId="{F79FBB9C-36FE-4BCA-B4CB-99A1BA3CA3E7}" sibTransId="{D5E12186-217E-45AE-986B-893C9AB224C1}"/>
    <dgm:cxn modelId="{DA5CD09E-989D-47C9-9F76-90C01F2D4765}" type="presOf" srcId="{5DE98B4B-C6E6-46FD-830C-AF729F995D1E}" destId="{9B5FAAC0-49BE-40C8-ABDC-4729526BCE6C}" srcOrd="1" destOrd="0" presId="urn:microsoft.com/office/officeart/2005/8/layout/radial1"/>
    <dgm:cxn modelId="{3C2F39A5-B054-4537-BA4E-BFA5C8E05549}" type="presOf" srcId="{F0867BFE-0CDF-4763-B5CC-5FEA024C15F6}" destId="{BB22B932-112B-4C31-B850-2E6A11A2036D}" srcOrd="0" destOrd="0" presId="urn:microsoft.com/office/officeart/2005/8/layout/radial1"/>
    <dgm:cxn modelId="{ED7E1ACB-0367-49EB-A294-D29E3270A33D}" type="presOf" srcId="{5CB75BCD-E4EA-4CC1-BEC0-F78123744FAE}" destId="{9E93936B-83B5-4981-9D88-E06B319E4993}" srcOrd="0" destOrd="0" presId="urn:microsoft.com/office/officeart/2005/8/layout/radial1"/>
    <dgm:cxn modelId="{0B9070CE-92BB-407A-896C-1B7B12ED5CA8}" type="presOf" srcId="{5DE98B4B-C6E6-46FD-830C-AF729F995D1E}" destId="{6291DD00-2C73-4BAD-B754-6F62AE0B5FA8}" srcOrd="0" destOrd="0" presId="urn:microsoft.com/office/officeart/2005/8/layout/radial1"/>
    <dgm:cxn modelId="{D1B239D0-BC3B-4B22-B8E8-2568654008F4}" srcId="{F0867BFE-0CDF-4763-B5CC-5FEA024C15F6}" destId="{01FAC089-D83D-4683-AC32-E6E22A17C684}" srcOrd="2" destOrd="0" parTransId="{19F123D6-FA5A-4288-B65A-3E900646D388}" sibTransId="{5F483255-AC76-4C21-9F31-2B9DFDCAE604}"/>
    <dgm:cxn modelId="{1A75DDD0-78CA-4E32-80BF-437A602F14B0}" type="presOf" srcId="{F2E33629-DED8-45B6-858E-A068FFBDF716}" destId="{B12BE44F-8935-4041-A06C-59C966AE33A0}" srcOrd="0" destOrd="0" presId="urn:microsoft.com/office/officeart/2005/8/layout/radial1"/>
    <dgm:cxn modelId="{956E19D9-2B66-4F30-A7F3-B7381B668654}" type="presOf" srcId="{86ECD73A-F664-4916-A615-6C33C5E18BBB}" destId="{D305C9CE-BB6F-4393-8A24-835FBB957FBE}" srcOrd="1" destOrd="0" presId="urn:microsoft.com/office/officeart/2005/8/layout/radial1"/>
    <dgm:cxn modelId="{FDAC58E5-662C-43DD-83EB-3CBC1F99CF04}" type="presOf" srcId="{19F123D6-FA5A-4288-B65A-3E900646D388}" destId="{541D1864-0CB5-4CB7-AE45-A6CFE88601EB}" srcOrd="1" destOrd="0" presId="urn:microsoft.com/office/officeart/2005/8/layout/radial1"/>
    <dgm:cxn modelId="{6C4BD2F4-2D8B-4B3F-A930-2A0CBAB7C72E}" type="presOf" srcId="{01FAC089-D83D-4683-AC32-E6E22A17C684}" destId="{55EB2CD8-58DD-415D-B5AF-4310A183BB14}" srcOrd="0" destOrd="0" presId="urn:microsoft.com/office/officeart/2005/8/layout/radial1"/>
    <dgm:cxn modelId="{1BC85BF7-D4D1-4D6B-87FA-787B4C39AAFB}" type="presOf" srcId="{A37B1849-3A8B-4D25-837A-E0797A1ACEDB}" destId="{79C27B2B-B8C8-4FD6-AEFE-43E540100DFA}" srcOrd="0" destOrd="0" presId="urn:microsoft.com/office/officeart/2005/8/layout/radial1"/>
    <dgm:cxn modelId="{AE75F066-00C1-4768-A5D1-DF8D49740BD5}" type="presParOf" srcId="{A9795146-C7CB-4B56-A57B-1DB2D84E6836}" destId="{BB22B932-112B-4C31-B850-2E6A11A2036D}" srcOrd="0" destOrd="0" presId="urn:microsoft.com/office/officeart/2005/8/layout/radial1"/>
    <dgm:cxn modelId="{E11ADC60-E178-4046-8FC5-5DD43D6B8468}" type="presParOf" srcId="{A9795146-C7CB-4B56-A57B-1DB2D84E6836}" destId="{E8F66AE8-EAED-459F-86EA-B3D6D1BB6719}" srcOrd="1" destOrd="0" presId="urn:microsoft.com/office/officeart/2005/8/layout/radial1"/>
    <dgm:cxn modelId="{E8725368-B062-4093-9483-D36EAE193B4A}" type="presParOf" srcId="{E8F66AE8-EAED-459F-86EA-B3D6D1BB6719}" destId="{55F153C7-311C-464F-9084-559FCB9DD4DD}" srcOrd="0" destOrd="0" presId="urn:microsoft.com/office/officeart/2005/8/layout/radial1"/>
    <dgm:cxn modelId="{D6A47E67-BEBB-4BE6-8634-13F162E76387}" type="presParOf" srcId="{A9795146-C7CB-4B56-A57B-1DB2D84E6836}" destId="{95CFC463-59ED-4C32-8FE3-5CB2CBBD1074}" srcOrd="2" destOrd="0" presId="urn:microsoft.com/office/officeart/2005/8/layout/radial1"/>
    <dgm:cxn modelId="{9D9DFBD8-6EB5-4F2E-9B75-A9AC97D1811D}" type="presParOf" srcId="{A9795146-C7CB-4B56-A57B-1DB2D84E6836}" destId="{6291DD00-2C73-4BAD-B754-6F62AE0B5FA8}" srcOrd="3" destOrd="0" presId="urn:microsoft.com/office/officeart/2005/8/layout/radial1"/>
    <dgm:cxn modelId="{5057A367-EFF2-4C61-9B0C-7795E112D7A7}" type="presParOf" srcId="{6291DD00-2C73-4BAD-B754-6F62AE0B5FA8}" destId="{9B5FAAC0-49BE-40C8-ABDC-4729526BCE6C}" srcOrd="0" destOrd="0" presId="urn:microsoft.com/office/officeart/2005/8/layout/radial1"/>
    <dgm:cxn modelId="{B191274F-0297-48D7-A49E-2FA08C13DFEB}" type="presParOf" srcId="{A9795146-C7CB-4B56-A57B-1DB2D84E6836}" destId="{CFC12456-655A-489D-A45E-38038C4CE72C}" srcOrd="4" destOrd="0" presId="urn:microsoft.com/office/officeart/2005/8/layout/radial1"/>
    <dgm:cxn modelId="{995F1DDB-D4B4-4C3F-9B8D-C5296B7E357B}" type="presParOf" srcId="{A9795146-C7CB-4B56-A57B-1DB2D84E6836}" destId="{75167474-2CAF-4103-A54A-BE1FF7395CC4}" srcOrd="5" destOrd="0" presId="urn:microsoft.com/office/officeart/2005/8/layout/radial1"/>
    <dgm:cxn modelId="{E85A84A2-AEC8-4CBB-B02C-37A1556EE024}" type="presParOf" srcId="{75167474-2CAF-4103-A54A-BE1FF7395CC4}" destId="{541D1864-0CB5-4CB7-AE45-A6CFE88601EB}" srcOrd="0" destOrd="0" presId="urn:microsoft.com/office/officeart/2005/8/layout/radial1"/>
    <dgm:cxn modelId="{8745A019-ABD4-46FF-B84E-99EC20018419}" type="presParOf" srcId="{A9795146-C7CB-4B56-A57B-1DB2D84E6836}" destId="{55EB2CD8-58DD-415D-B5AF-4310A183BB14}" srcOrd="6" destOrd="0" presId="urn:microsoft.com/office/officeart/2005/8/layout/radial1"/>
    <dgm:cxn modelId="{4553B71D-673C-4CD7-81CF-FDB9587BCD25}" type="presParOf" srcId="{A9795146-C7CB-4B56-A57B-1DB2D84E6836}" destId="{6693E7C7-53F7-4284-8909-F5E3044DFA31}" srcOrd="7" destOrd="0" presId="urn:microsoft.com/office/officeart/2005/8/layout/radial1"/>
    <dgm:cxn modelId="{F35AFC81-CACB-42FA-A8B9-C278DF2007A1}" type="presParOf" srcId="{6693E7C7-53F7-4284-8909-F5E3044DFA31}" destId="{D17D3417-D8FC-4064-B8C8-455FED71B489}" srcOrd="0" destOrd="0" presId="urn:microsoft.com/office/officeart/2005/8/layout/radial1"/>
    <dgm:cxn modelId="{35B86DBE-1017-4ADE-99CA-BC4EC1EDDA5F}" type="presParOf" srcId="{A9795146-C7CB-4B56-A57B-1DB2D84E6836}" destId="{B12BE44F-8935-4041-A06C-59C966AE33A0}" srcOrd="8" destOrd="0" presId="urn:microsoft.com/office/officeart/2005/8/layout/radial1"/>
    <dgm:cxn modelId="{F24D4640-2647-4BB4-9009-E4693F4C59F5}" type="presParOf" srcId="{A9795146-C7CB-4B56-A57B-1DB2D84E6836}" destId="{93492275-2205-49D7-94AA-F6430C2A01CC}" srcOrd="9" destOrd="0" presId="urn:microsoft.com/office/officeart/2005/8/layout/radial1"/>
    <dgm:cxn modelId="{4F47B3F5-4AE4-4B87-9A03-238B84779D43}" type="presParOf" srcId="{93492275-2205-49D7-94AA-F6430C2A01CC}" destId="{D305C9CE-BB6F-4393-8A24-835FBB957FBE}" srcOrd="0" destOrd="0" presId="urn:microsoft.com/office/officeart/2005/8/layout/radial1"/>
    <dgm:cxn modelId="{6659CF78-33B3-448C-B8E9-12A813CF86A8}" type="presParOf" srcId="{A9795146-C7CB-4B56-A57B-1DB2D84E6836}" destId="{D434BA69-7632-4C8C-BCAB-10B328EA0BA0}" srcOrd="10" destOrd="0" presId="urn:microsoft.com/office/officeart/2005/8/layout/radial1"/>
    <dgm:cxn modelId="{E228C3A6-6618-4C56-9DA7-FBE4B3AEACDA}" type="presParOf" srcId="{A9795146-C7CB-4B56-A57B-1DB2D84E6836}" destId="{79C27B2B-B8C8-4FD6-AEFE-43E540100DFA}" srcOrd="11" destOrd="0" presId="urn:microsoft.com/office/officeart/2005/8/layout/radial1"/>
    <dgm:cxn modelId="{4D2C933B-143A-44EC-9FF3-116CA187BD8C}" type="presParOf" srcId="{79C27B2B-B8C8-4FD6-AEFE-43E540100DFA}" destId="{A490462B-E140-4D41-AC7D-6CA373D2C9BD}" srcOrd="0" destOrd="0" presId="urn:microsoft.com/office/officeart/2005/8/layout/radial1"/>
    <dgm:cxn modelId="{0BDB69A0-0A89-4EA0-BD48-9E59A3E99FBD}" type="presParOf" srcId="{A9795146-C7CB-4B56-A57B-1DB2D84E6836}" destId="{9E93936B-83B5-4981-9D88-E06B319E4993}"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9FD099-3ED0-4203-A401-73A1F214F17F}" type="doc">
      <dgm:prSet loTypeId="urn:microsoft.com/office/officeart/2005/8/layout/radial6" loCatId="cycle" qsTypeId="urn:microsoft.com/office/officeart/2005/8/quickstyle/simple1" qsCatId="simple" csTypeId="urn:microsoft.com/office/officeart/2005/8/colors/colorful2" csCatId="colorful" phldr="1"/>
      <dgm:spPr/>
      <dgm:t>
        <a:bodyPr/>
        <a:lstStyle/>
        <a:p>
          <a:endParaRPr lang="en-GB"/>
        </a:p>
      </dgm:t>
    </dgm:pt>
    <dgm:pt modelId="{DBA18E1B-917B-41E1-96BE-BD8A53887988}">
      <dgm:prSet phldrT="[Text]"/>
      <dgm:spPr>
        <a:solidFill>
          <a:srgbClr val="48C0B9"/>
        </a:solidFill>
      </dgm:spPr>
      <dgm:t>
        <a:bodyPr/>
        <a:lstStyle/>
        <a:p>
          <a:r>
            <a:rPr lang="en-GB"/>
            <a:t>Young Person</a:t>
          </a:r>
        </a:p>
      </dgm:t>
    </dgm:pt>
    <dgm:pt modelId="{60F46E16-5E42-495C-87C3-EAA7D82C6245}" type="parTrans" cxnId="{C8F97A02-5B8F-4479-B87A-8A5C59178E5F}">
      <dgm:prSet/>
      <dgm:spPr/>
      <dgm:t>
        <a:bodyPr/>
        <a:lstStyle/>
        <a:p>
          <a:endParaRPr lang="en-GB"/>
        </a:p>
      </dgm:t>
    </dgm:pt>
    <dgm:pt modelId="{0AD18374-E4D5-4413-A8A5-B0D95E593EF3}" type="sibTrans" cxnId="{C8F97A02-5B8F-4479-B87A-8A5C59178E5F}">
      <dgm:prSet/>
      <dgm:spPr/>
      <dgm:t>
        <a:bodyPr/>
        <a:lstStyle/>
        <a:p>
          <a:endParaRPr lang="en-GB"/>
        </a:p>
      </dgm:t>
    </dgm:pt>
    <dgm:pt modelId="{C071C2C4-CC74-4285-9A8B-7829EB12B2AF}">
      <dgm:prSet phldrT="[Text]" custT="1"/>
      <dgm:spPr>
        <a:solidFill>
          <a:srgbClr val="ED7D31"/>
        </a:solidFill>
      </dgm:spPr>
      <dgm:t>
        <a:bodyPr/>
        <a:lstStyle/>
        <a:p>
          <a:r>
            <a:rPr lang="en-GB" sz="1800"/>
            <a:t>Confusion</a:t>
          </a:r>
        </a:p>
      </dgm:t>
    </dgm:pt>
    <dgm:pt modelId="{92AA4165-A70B-40AE-BCE4-59B44E8D1DE4}" type="parTrans" cxnId="{5A7FE71F-F8C4-489D-8758-F0CCCFA24DC6}">
      <dgm:prSet/>
      <dgm:spPr/>
      <dgm:t>
        <a:bodyPr/>
        <a:lstStyle/>
        <a:p>
          <a:endParaRPr lang="en-GB"/>
        </a:p>
      </dgm:t>
    </dgm:pt>
    <dgm:pt modelId="{DEA06E09-61F1-4EC3-8E57-C5C05B1D7780}" type="sibTrans" cxnId="{5A7FE71F-F8C4-489D-8758-F0CCCFA24DC6}">
      <dgm:prSet/>
      <dgm:spPr/>
      <dgm:t>
        <a:bodyPr/>
        <a:lstStyle/>
        <a:p>
          <a:endParaRPr lang="en-GB"/>
        </a:p>
      </dgm:t>
    </dgm:pt>
    <dgm:pt modelId="{7137A4C3-83D3-47D4-8498-A414BB06FD3F}">
      <dgm:prSet phldrT="[Text]" custT="1"/>
      <dgm:spPr>
        <a:solidFill>
          <a:srgbClr val="ED7D31"/>
        </a:solidFill>
      </dgm:spPr>
      <dgm:t>
        <a:bodyPr/>
        <a:lstStyle/>
        <a:p>
          <a:r>
            <a:rPr lang="en-GB" sz="1800"/>
            <a:t>Language</a:t>
          </a:r>
        </a:p>
      </dgm:t>
    </dgm:pt>
    <dgm:pt modelId="{A236A219-489B-4232-B7C8-E473D6270567}" type="parTrans" cxnId="{B17B84E5-8796-493C-85EA-CBB0C7F1205B}">
      <dgm:prSet/>
      <dgm:spPr/>
      <dgm:t>
        <a:bodyPr/>
        <a:lstStyle/>
        <a:p>
          <a:endParaRPr lang="en-GB"/>
        </a:p>
      </dgm:t>
    </dgm:pt>
    <dgm:pt modelId="{9103FB01-6319-40A7-87E1-17FD59B91A2D}" type="sibTrans" cxnId="{B17B84E5-8796-493C-85EA-CBB0C7F1205B}">
      <dgm:prSet/>
      <dgm:spPr/>
      <dgm:t>
        <a:bodyPr/>
        <a:lstStyle/>
        <a:p>
          <a:endParaRPr lang="en-GB"/>
        </a:p>
      </dgm:t>
    </dgm:pt>
    <dgm:pt modelId="{F3D9453C-4431-4D20-966D-6B5043C188D1}">
      <dgm:prSet phldrT="[Text]" custT="1"/>
      <dgm:spPr>
        <a:solidFill>
          <a:srgbClr val="ED7D31"/>
        </a:solidFill>
      </dgm:spPr>
      <dgm:t>
        <a:bodyPr/>
        <a:lstStyle/>
        <a:p>
          <a:r>
            <a:rPr lang="en-GB" sz="1800"/>
            <a:t>Fear</a:t>
          </a:r>
        </a:p>
      </dgm:t>
    </dgm:pt>
    <dgm:pt modelId="{E2764E05-7203-4E79-9E24-D554E035B8B8}" type="parTrans" cxnId="{04F52B27-E84F-455E-BAB1-98971810885A}">
      <dgm:prSet/>
      <dgm:spPr/>
      <dgm:t>
        <a:bodyPr/>
        <a:lstStyle/>
        <a:p>
          <a:endParaRPr lang="en-GB"/>
        </a:p>
      </dgm:t>
    </dgm:pt>
    <dgm:pt modelId="{31525E11-0052-42C1-9766-9611DDF1AF76}" type="sibTrans" cxnId="{04F52B27-E84F-455E-BAB1-98971810885A}">
      <dgm:prSet/>
      <dgm:spPr/>
      <dgm:t>
        <a:bodyPr/>
        <a:lstStyle/>
        <a:p>
          <a:endParaRPr lang="en-GB"/>
        </a:p>
      </dgm:t>
    </dgm:pt>
    <dgm:pt modelId="{D85FFA8E-A93B-400A-9C80-FCAB54A5C162}">
      <dgm:prSet phldrT="[Text]" custT="1"/>
      <dgm:spPr>
        <a:solidFill>
          <a:srgbClr val="ED7D31"/>
        </a:solidFill>
      </dgm:spPr>
      <dgm:t>
        <a:bodyPr/>
        <a:lstStyle/>
        <a:p>
          <a:r>
            <a:rPr lang="en-GB" sz="1800"/>
            <a:t>Pets/home/school</a:t>
          </a:r>
        </a:p>
      </dgm:t>
    </dgm:pt>
    <dgm:pt modelId="{1B25FD7D-25AB-4326-9CD7-B416277765CF}" type="parTrans" cxnId="{21E933A3-112C-45DF-8599-6BEE53538FD1}">
      <dgm:prSet/>
      <dgm:spPr/>
      <dgm:t>
        <a:bodyPr/>
        <a:lstStyle/>
        <a:p>
          <a:endParaRPr lang="en-GB"/>
        </a:p>
      </dgm:t>
    </dgm:pt>
    <dgm:pt modelId="{EF77A8F6-ABAC-49C7-8C32-880E1661E9FC}" type="sibTrans" cxnId="{21E933A3-112C-45DF-8599-6BEE53538FD1}">
      <dgm:prSet/>
      <dgm:spPr/>
      <dgm:t>
        <a:bodyPr/>
        <a:lstStyle/>
        <a:p>
          <a:endParaRPr lang="en-GB"/>
        </a:p>
      </dgm:t>
    </dgm:pt>
    <dgm:pt modelId="{2B50D28D-8151-4BAD-B8C7-FA1057410941}">
      <dgm:prSet phldrT="[Text]" custT="1"/>
      <dgm:spPr/>
      <dgm:t>
        <a:bodyPr/>
        <a:lstStyle/>
        <a:p>
          <a:r>
            <a:rPr lang="en-GB" sz="1800"/>
            <a:t>Guilt</a:t>
          </a:r>
        </a:p>
      </dgm:t>
    </dgm:pt>
    <dgm:pt modelId="{7829D617-C67E-4345-80AF-3F51BD22B0AE}" type="sibTrans" cxnId="{04789028-07DC-4D7E-B1B5-BC8C16AC0E31}">
      <dgm:prSet/>
      <dgm:spPr/>
      <dgm:t>
        <a:bodyPr/>
        <a:lstStyle/>
        <a:p>
          <a:endParaRPr lang="en-GB"/>
        </a:p>
      </dgm:t>
    </dgm:pt>
    <dgm:pt modelId="{83BB2AB3-351A-4444-84F6-BD366B7D2D14}" type="parTrans" cxnId="{04789028-07DC-4D7E-B1B5-BC8C16AC0E31}">
      <dgm:prSet/>
      <dgm:spPr/>
      <dgm:t>
        <a:bodyPr/>
        <a:lstStyle/>
        <a:p>
          <a:endParaRPr lang="en-GB"/>
        </a:p>
      </dgm:t>
    </dgm:pt>
    <dgm:pt modelId="{589730BE-F2E2-4693-B731-E1D8D9FB6048}">
      <dgm:prSet phldrT="[Text]" custT="1"/>
      <dgm:spPr>
        <a:solidFill>
          <a:srgbClr val="ED7D31"/>
        </a:solidFill>
      </dgm:spPr>
      <dgm:t>
        <a:bodyPr/>
        <a:lstStyle/>
        <a:p>
          <a:r>
            <a:rPr lang="en-GB" sz="1800"/>
            <a:t>Protection</a:t>
          </a:r>
        </a:p>
      </dgm:t>
    </dgm:pt>
    <dgm:pt modelId="{9CA2F754-FA74-41D6-A99D-BDB019DB9934}" type="parTrans" cxnId="{277FB211-C8EC-4CE8-92E2-9FB65E39818F}">
      <dgm:prSet/>
      <dgm:spPr/>
      <dgm:t>
        <a:bodyPr/>
        <a:lstStyle/>
        <a:p>
          <a:endParaRPr lang="en-GB"/>
        </a:p>
      </dgm:t>
    </dgm:pt>
    <dgm:pt modelId="{EC68C90A-26F3-4343-AA8B-47F6E2EAEBC3}" type="sibTrans" cxnId="{277FB211-C8EC-4CE8-92E2-9FB65E39818F}">
      <dgm:prSet/>
      <dgm:spPr/>
      <dgm:t>
        <a:bodyPr/>
        <a:lstStyle/>
        <a:p>
          <a:endParaRPr lang="en-GB"/>
        </a:p>
      </dgm:t>
    </dgm:pt>
    <dgm:pt modelId="{E9C49D92-3CC0-49E0-903A-280A5878992A}">
      <dgm:prSet phldrT="[Text]" custT="1"/>
      <dgm:spPr>
        <a:solidFill>
          <a:srgbClr val="ED7D31"/>
        </a:solidFill>
      </dgm:spPr>
      <dgm:t>
        <a:bodyPr/>
        <a:lstStyle/>
        <a:p>
          <a:r>
            <a:rPr lang="en-GB" sz="1800"/>
            <a:t>Culture</a:t>
          </a:r>
        </a:p>
      </dgm:t>
    </dgm:pt>
    <dgm:pt modelId="{CCF3BD81-50A6-42B6-96C5-41F572A687EA}" type="parTrans" cxnId="{4602C76A-91D6-46D2-AE06-3B8B80D89A8F}">
      <dgm:prSet/>
      <dgm:spPr/>
      <dgm:t>
        <a:bodyPr/>
        <a:lstStyle/>
        <a:p>
          <a:endParaRPr lang="en-GB"/>
        </a:p>
      </dgm:t>
    </dgm:pt>
    <dgm:pt modelId="{EEE296FE-212D-4994-8340-18EB56E8506E}" type="sibTrans" cxnId="{4602C76A-91D6-46D2-AE06-3B8B80D89A8F}">
      <dgm:prSet/>
      <dgm:spPr/>
      <dgm:t>
        <a:bodyPr/>
        <a:lstStyle/>
        <a:p>
          <a:endParaRPr lang="en-GB"/>
        </a:p>
      </dgm:t>
    </dgm:pt>
    <dgm:pt modelId="{88EB0719-69AC-4A0D-8551-645282895606}">
      <dgm:prSet phldrT="[Text]" custT="1"/>
      <dgm:spPr>
        <a:solidFill>
          <a:srgbClr val="ED7D31"/>
        </a:solidFill>
      </dgm:spPr>
      <dgm:t>
        <a:bodyPr/>
        <a:lstStyle/>
        <a:p>
          <a:r>
            <a:rPr lang="en-GB" sz="1800"/>
            <a:t>Loyalty</a:t>
          </a:r>
        </a:p>
      </dgm:t>
    </dgm:pt>
    <dgm:pt modelId="{8287A990-6484-4EAB-BA9D-AFA6B84C8A56}" type="parTrans" cxnId="{ACCEC11E-A05A-4557-ACB5-8B76930C5D21}">
      <dgm:prSet/>
      <dgm:spPr/>
      <dgm:t>
        <a:bodyPr/>
        <a:lstStyle/>
        <a:p>
          <a:endParaRPr lang="en-GB"/>
        </a:p>
      </dgm:t>
    </dgm:pt>
    <dgm:pt modelId="{A482B9B2-BAE7-47F2-9105-B77B4F90AD0E}" type="sibTrans" cxnId="{ACCEC11E-A05A-4557-ACB5-8B76930C5D21}">
      <dgm:prSet/>
      <dgm:spPr/>
      <dgm:t>
        <a:bodyPr/>
        <a:lstStyle/>
        <a:p>
          <a:endParaRPr lang="en-GB"/>
        </a:p>
      </dgm:t>
    </dgm:pt>
    <dgm:pt modelId="{B77E6977-C327-443B-B4BC-0D4CCCAC23E6}">
      <dgm:prSet phldrT="[Text]" custT="1"/>
      <dgm:spPr>
        <a:solidFill>
          <a:srgbClr val="ED7D31"/>
        </a:solidFill>
      </dgm:spPr>
      <dgm:t>
        <a:bodyPr/>
        <a:lstStyle/>
        <a:p>
          <a:r>
            <a:rPr lang="en-GB" sz="1800"/>
            <a:t>Love</a:t>
          </a:r>
        </a:p>
      </dgm:t>
    </dgm:pt>
    <dgm:pt modelId="{D71E512F-C09B-436A-AB8B-8FE2FBAD4070}" type="parTrans" cxnId="{65F4EFE8-2118-46A5-99CB-740F69613E2C}">
      <dgm:prSet/>
      <dgm:spPr/>
      <dgm:t>
        <a:bodyPr/>
        <a:lstStyle/>
        <a:p>
          <a:endParaRPr lang="en-GB"/>
        </a:p>
      </dgm:t>
    </dgm:pt>
    <dgm:pt modelId="{08C0CFE8-0D47-4FF1-A0FB-3B674977E160}" type="sibTrans" cxnId="{65F4EFE8-2118-46A5-99CB-740F69613E2C}">
      <dgm:prSet/>
      <dgm:spPr/>
      <dgm:t>
        <a:bodyPr/>
        <a:lstStyle/>
        <a:p>
          <a:endParaRPr lang="en-GB"/>
        </a:p>
      </dgm:t>
    </dgm:pt>
    <dgm:pt modelId="{28D92EAC-A36B-4D9B-8F27-FFD6DB40D4A6}">
      <dgm:prSet phldrT="[Text]" custT="1"/>
      <dgm:spPr>
        <a:solidFill>
          <a:srgbClr val="ED7D31"/>
        </a:solidFill>
      </dgm:spPr>
      <dgm:t>
        <a:bodyPr/>
        <a:lstStyle/>
        <a:p>
          <a:r>
            <a:rPr lang="en-GB" sz="1800"/>
            <a:t>Shame</a:t>
          </a:r>
        </a:p>
      </dgm:t>
    </dgm:pt>
    <dgm:pt modelId="{6F1B4EBE-B271-4AE4-AAFA-317B8DCFE68B}" type="parTrans" cxnId="{D7BE94C7-CE6E-43FD-B9D0-44736D8B4410}">
      <dgm:prSet/>
      <dgm:spPr/>
      <dgm:t>
        <a:bodyPr/>
        <a:lstStyle/>
        <a:p>
          <a:endParaRPr lang="en-GB"/>
        </a:p>
      </dgm:t>
    </dgm:pt>
    <dgm:pt modelId="{40E82ACD-9C47-4C9C-A5EF-878D6615EA13}" type="sibTrans" cxnId="{D7BE94C7-CE6E-43FD-B9D0-44736D8B4410}">
      <dgm:prSet/>
      <dgm:spPr/>
      <dgm:t>
        <a:bodyPr/>
        <a:lstStyle/>
        <a:p>
          <a:endParaRPr lang="en-GB"/>
        </a:p>
      </dgm:t>
    </dgm:pt>
    <dgm:pt modelId="{5E716E80-AC02-4145-9411-906793A2AA27}" type="pres">
      <dgm:prSet presAssocID="{B59FD099-3ED0-4203-A401-73A1F214F17F}" presName="Name0" presStyleCnt="0">
        <dgm:presLayoutVars>
          <dgm:chMax val="1"/>
          <dgm:dir/>
          <dgm:animLvl val="ctr"/>
          <dgm:resizeHandles val="exact"/>
        </dgm:presLayoutVars>
      </dgm:prSet>
      <dgm:spPr/>
    </dgm:pt>
    <dgm:pt modelId="{B8E30234-78A8-447B-943C-6BB4E4E3D4D5}" type="pres">
      <dgm:prSet presAssocID="{DBA18E1B-917B-41E1-96BE-BD8A53887988}" presName="centerShape" presStyleLbl="node0" presStyleIdx="0" presStyleCnt="1" custScaleX="153832" custScaleY="147831"/>
      <dgm:spPr/>
    </dgm:pt>
    <dgm:pt modelId="{C2BC220F-2A33-446A-BF1D-4BBC84E0342B}" type="pres">
      <dgm:prSet presAssocID="{2B50D28D-8151-4BAD-B8C7-FA1057410941}" presName="node" presStyleLbl="node1" presStyleIdx="0" presStyleCnt="10" custScaleX="159706" custScaleY="153425">
        <dgm:presLayoutVars>
          <dgm:bulletEnabled val="1"/>
        </dgm:presLayoutVars>
      </dgm:prSet>
      <dgm:spPr/>
    </dgm:pt>
    <dgm:pt modelId="{D8BD619C-6F65-4ED2-AB57-74048E393ED2}" type="pres">
      <dgm:prSet presAssocID="{2B50D28D-8151-4BAD-B8C7-FA1057410941}" presName="dummy" presStyleCnt="0"/>
      <dgm:spPr/>
    </dgm:pt>
    <dgm:pt modelId="{C0768539-4BA0-4727-848C-65FC19C9B8F8}" type="pres">
      <dgm:prSet presAssocID="{7829D617-C67E-4345-80AF-3F51BD22B0AE}" presName="sibTrans" presStyleLbl="sibTrans2D1" presStyleIdx="0" presStyleCnt="10"/>
      <dgm:spPr/>
    </dgm:pt>
    <dgm:pt modelId="{4F868AF5-E3F2-432F-9115-E87CE4AAF875}" type="pres">
      <dgm:prSet presAssocID="{D85FFA8E-A93B-400A-9C80-FCAB54A5C162}" presName="node" presStyleLbl="node1" presStyleIdx="1" presStyleCnt="10" custScaleX="154982" custScaleY="152288">
        <dgm:presLayoutVars>
          <dgm:bulletEnabled val="1"/>
        </dgm:presLayoutVars>
      </dgm:prSet>
      <dgm:spPr/>
    </dgm:pt>
    <dgm:pt modelId="{AAFBE515-F367-4BF7-86D3-5B7FE6DDEA29}" type="pres">
      <dgm:prSet presAssocID="{D85FFA8E-A93B-400A-9C80-FCAB54A5C162}" presName="dummy" presStyleCnt="0"/>
      <dgm:spPr/>
    </dgm:pt>
    <dgm:pt modelId="{EAC7D5C9-56F3-49BA-BE94-CCBA44F5365A}" type="pres">
      <dgm:prSet presAssocID="{EF77A8F6-ABAC-49C7-8C32-880E1661E9FC}" presName="sibTrans" presStyleLbl="sibTrans2D1" presStyleIdx="1" presStyleCnt="10"/>
      <dgm:spPr/>
    </dgm:pt>
    <dgm:pt modelId="{F4AB73E9-3949-4836-9B76-76F91A0A5DD0}" type="pres">
      <dgm:prSet presAssocID="{F3D9453C-4431-4D20-966D-6B5043C188D1}" presName="node" presStyleLbl="node1" presStyleIdx="2" presStyleCnt="10" custScaleX="157635" custScaleY="166392">
        <dgm:presLayoutVars>
          <dgm:bulletEnabled val="1"/>
        </dgm:presLayoutVars>
      </dgm:prSet>
      <dgm:spPr/>
    </dgm:pt>
    <dgm:pt modelId="{0E087D29-BDA1-409B-A4EB-A50DFE786961}" type="pres">
      <dgm:prSet presAssocID="{F3D9453C-4431-4D20-966D-6B5043C188D1}" presName="dummy" presStyleCnt="0"/>
      <dgm:spPr/>
    </dgm:pt>
    <dgm:pt modelId="{11E94216-647F-4998-AA7A-9642100507DE}" type="pres">
      <dgm:prSet presAssocID="{31525E11-0052-42C1-9766-9611DDF1AF76}" presName="sibTrans" presStyleLbl="sibTrans2D1" presStyleIdx="2" presStyleCnt="10"/>
      <dgm:spPr/>
    </dgm:pt>
    <dgm:pt modelId="{F9BE636A-368B-48CF-B374-4F436FDFF400}" type="pres">
      <dgm:prSet presAssocID="{C071C2C4-CC74-4285-9A8B-7829EB12B2AF}" presName="node" presStyleLbl="node1" presStyleIdx="3" presStyleCnt="10" custScaleX="160594" custScaleY="159026">
        <dgm:presLayoutVars>
          <dgm:bulletEnabled val="1"/>
        </dgm:presLayoutVars>
      </dgm:prSet>
      <dgm:spPr/>
    </dgm:pt>
    <dgm:pt modelId="{242E92E7-710E-4B3B-98C3-7310AA090BDA}" type="pres">
      <dgm:prSet presAssocID="{C071C2C4-CC74-4285-9A8B-7829EB12B2AF}" presName="dummy" presStyleCnt="0"/>
      <dgm:spPr/>
    </dgm:pt>
    <dgm:pt modelId="{41202B55-1BFB-4BAE-BEE2-724F81AAEDA4}" type="pres">
      <dgm:prSet presAssocID="{DEA06E09-61F1-4EC3-8E57-C5C05B1D7780}" presName="sibTrans" presStyleLbl="sibTrans2D1" presStyleIdx="3" presStyleCnt="10"/>
      <dgm:spPr/>
    </dgm:pt>
    <dgm:pt modelId="{E90AEECC-3D53-4E37-9DA8-E92BD7B6CAF5}" type="pres">
      <dgm:prSet presAssocID="{28D92EAC-A36B-4D9B-8F27-FFD6DB40D4A6}" presName="node" presStyleLbl="node1" presStyleIdx="4" presStyleCnt="10" custScaleX="160594" custScaleY="159026">
        <dgm:presLayoutVars>
          <dgm:bulletEnabled val="1"/>
        </dgm:presLayoutVars>
      </dgm:prSet>
      <dgm:spPr/>
    </dgm:pt>
    <dgm:pt modelId="{2B8AD84C-34C5-47E4-8239-676316EF74FC}" type="pres">
      <dgm:prSet presAssocID="{28D92EAC-A36B-4D9B-8F27-FFD6DB40D4A6}" presName="dummy" presStyleCnt="0"/>
      <dgm:spPr/>
    </dgm:pt>
    <dgm:pt modelId="{FC138B2D-7419-4F4B-8A1D-8BAC61232478}" type="pres">
      <dgm:prSet presAssocID="{40E82ACD-9C47-4C9C-A5EF-878D6615EA13}" presName="sibTrans" presStyleLbl="sibTrans2D1" presStyleIdx="4" presStyleCnt="10"/>
      <dgm:spPr/>
    </dgm:pt>
    <dgm:pt modelId="{BB20C551-EC91-408C-B6B0-85048BFA435E}" type="pres">
      <dgm:prSet presAssocID="{B77E6977-C327-443B-B4BC-0D4CCCAC23E6}" presName="node" presStyleLbl="node1" presStyleIdx="5" presStyleCnt="10" custScaleX="160594" custScaleY="159026">
        <dgm:presLayoutVars>
          <dgm:bulletEnabled val="1"/>
        </dgm:presLayoutVars>
      </dgm:prSet>
      <dgm:spPr/>
    </dgm:pt>
    <dgm:pt modelId="{572D32AD-B35B-4C7E-9BDB-8CAE3793DEFD}" type="pres">
      <dgm:prSet presAssocID="{B77E6977-C327-443B-B4BC-0D4CCCAC23E6}" presName="dummy" presStyleCnt="0"/>
      <dgm:spPr/>
    </dgm:pt>
    <dgm:pt modelId="{81A842DF-E897-433D-BF39-81D7CF73030C}" type="pres">
      <dgm:prSet presAssocID="{08C0CFE8-0D47-4FF1-A0FB-3B674977E160}" presName="sibTrans" presStyleLbl="sibTrans2D1" presStyleIdx="5" presStyleCnt="10"/>
      <dgm:spPr/>
    </dgm:pt>
    <dgm:pt modelId="{1EA07FD6-EDE8-4D13-984A-A2A699AB949C}" type="pres">
      <dgm:prSet presAssocID="{88EB0719-69AC-4A0D-8551-645282895606}" presName="node" presStyleLbl="node1" presStyleIdx="6" presStyleCnt="10" custScaleX="160594" custScaleY="159026">
        <dgm:presLayoutVars>
          <dgm:bulletEnabled val="1"/>
        </dgm:presLayoutVars>
      </dgm:prSet>
      <dgm:spPr/>
    </dgm:pt>
    <dgm:pt modelId="{B6A2FDAA-2AF8-4D77-B472-483AC5E87DB7}" type="pres">
      <dgm:prSet presAssocID="{88EB0719-69AC-4A0D-8551-645282895606}" presName="dummy" presStyleCnt="0"/>
      <dgm:spPr/>
    </dgm:pt>
    <dgm:pt modelId="{6FF27B53-4044-4525-B4FC-9F3203652031}" type="pres">
      <dgm:prSet presAssocID="{A482B9B2-BAE7-47F2-9105-B77B4F90AD0E}" presName="sibTrans" presStyleLbl="sibTrans2D1" presStyleIdx="6" presStyleCnt="10"/>
      <dgm:spPr/>
    </dgm:pt>
    <dgm:pt modelId="{91283560-F332-4D09-8CFB-D600D0DFCAE4}" type="pres">
      <dgm:prSet presAssocID="{E9C49D92-3CC0-49E0-903A-280A5878992A}" presName="node" presStyleLbl="node1" presStyleIdx="7" presStyleCnt="10" custScaleX="160594" custScaleY="159026">
        <dgm:presLayoutVars>
          <dgm:bulletEnabled val="1"/>
        </dgm:presLayoutVars>
      </dgm:prSet>
      <dgm:spPr/>
    </dgm:pt>
    <dgm:pt modelId="{E0ECE29F-27B6-403D-8940-70E905EC5F29}" type="pres">
      <dgm:prSet presAssocID="{E9C49D92-3CC0-49E0-903A-280A5878992A}" presName="dummy" presStyleCnt="0"/>
      <dgm:spPr/>
    </dgm:pt>
    <dgm:pt modelId="{64F2A3D0-B331-4310-BE55-D08031D16A4C}" type="pres">
      <dgm:prSet presAssocID="{EEE296FE-212D-4994-8340-18EB56E8506E}" presName="sibTrans" presStyleLbl="sibTrans2D1" presStyleIdx="7" presStyleCnt="10"/>
      <dgm:spPr/>
    </dgm:pt>
    <dgm:pt modelId="{C5848E92-1F2E-4612-8CE1-F7E395EE4AC6}" type="pres">
      <dgm:prSet presAssocID="{589730BE-F2E2-4693-B731-E1D8D9FB6048}" presName="node" presStyleLbl="node1" presStyleIdx="8" presStyleCnt="10" custScaleX="160594" custScaleY="159026">
        <dgm:presLayoutVars>
          <dgm:bulletEnabled val="1"/>
        </dgm:presLayoutVars>
      </dgm:prSet>
      <dgm:spPr/>
    </dgm:pt>
    <dgm:pt modelId="{78134F3B-B786-42E1-8D13-B4CC41521CD3}" type="pres">
      <dgm:prSet presAssocID="{589730BE-F2E2-4693-B731-E1D8D9FB6048}" presName="dummy" presStyleCnt="0"/>
      <dgm:spPr/>
    </dgm:pt>
    <dgm:pt modelId="{CA5A02B9-52A8-4595-916A-D63C9DA959E5}" type="pres">
      <dgm:prSet presAssocID="{EC68C90A-26F3-4343-AA8B-47F6E2EAEBC3}" presName="sibTrans" presStyleLbl="sibTrans2D1" presStyleIdx="8" presStyleCnt="10"/>
      <dgm:spPr/>
    </dgm:pt>
    <dgm:pt modelId="{949D68FD-D965-400A-82EC-F33DA77F318B}" type="pres">
      <dgm:prSet presAssocID="{7137A4C3-83D3-47D4-8498-A414BB06FD3F}" presName="node" presStyleLbl="node1" presStyleIdx="9" presStyleCnt="10" custScaleX="160481" custScaleY="163017">
        <dgm:presLayoutVars>
          <dgm:bulletEnabled val="1"/>
        </dgm:presLayoutVars>
      </dgm:prSet>
      <dgm:spPr/>
    </dgm:pt>
    <dgm:pt modelId="{BB8ABAA9-7957-40A4-96BA-F252480F8FB2}" type="pres">
      <dgm:prSet presAssocID="{7137A4C3-83D3-47D4-8498-A414BB06FD3F}" presName="dummy" presStyleCnt="0"/>
      <dgm:spPr/>
    </dgm:pt>
    <dgm:pt modelId="{FC2993E4-CE1D-4F00-89BE-C3E06F00F9DC}" type="pres">
      <dgm:prSet presAssocID="{9103FB01-6319-40A7-87E1-17FD59B91A2D}" presName="sibTrans" presStyleLbl="sibTrans2D1" presStyleIdx="9" presStyleCnt="10"/>
      <dgm:spPr/>
    </dgm:pt>
  </dgm:ptLst>
  <dgm:cxnLst>
    <dgm:cxn modelId="{E0540300-B382-43E5-A1EB-4E218C9E239E}" type="presOf" srcId="{88EB0719-69AC-4A0D-8551-645282895606}" destId="{1EA07FD6-EDE8-4D13-984A-A2A699AB949C}" srcOrd="0" destOrd="0" presId="urn:microsoft.com/office/officeart/2005/8/layout/radial6"/>
    <dgm:cxn modelId="{C8F97A02-5B8F-4479-B87A-8A5C59178E5F}" srcId="{B59FD099-3ED0-4203-A401-73A1F214F17F}" destId="{DBA18E1B-917B-41E1-96BE-BD8A53887988}" srcOrd="0" destOrd="0" parTransId="{60F46E16-5E42-495C-87C3-EAA7D82C6245}" sibTransId="{0AD18374-E4D5-4413-A8A5-B0D95E593EF3}"/>
    <dgm:cxn modelId="{277FB211-C8EC-4CE8-92E2-9FB65E39818F}" srcId="{DBA18E1B-917B-41E1-96BE-BD8A53887988}" destId="{589730BE-F2E2-4693-B731-E1D8D9FB6048}" srcOrd="8" destOrd="0" parTransId="{9CA2F754-FA74-41D6-A99D-BDB019DB9934}" sibTransId="{EC68C90A-26F3-4343-AA8B-47F6E2EAEBC3}"/>
    <dgm:cxn modelId="{0F97DA11-CCA4-4BF7-8300-2D9493ED5874}" type="presOf" srcId="{08C0CFE8-0D47-4FF1-A0FB-3B674977E160}" destId="{81A842DF-E897-433D-BF39-81D7CF73030C}" srcOrd="0" destOrd="0" presId="urn:microsoft.com/office/officeart/2005/8/layout/radial6"/>
    <dgm:cxn modelId="{ACCEC11E-A05A-4557-ACB5-8B76930C5D21}" srcId="{DBA18E1B-917B-41E1-96BE-BD8A53887988}" destId="{88EB0719-69AC-4A0D-8551-645282895606}" srcOrd="6" destOrd="0" parTransId="{8287A990-6484-4EAB-BA9D-AFA6B84C8A56}" sibTransId="{A482B9B2-BAE7-47F2-9105-B77B4F90AD0E}"/>
    <dgm:cxn modelId="{5A7FE71F-F8C4-489D-8758-F0CCCFA24DC6}" srcId="{DBA18E1B-917B-41E1-96BE-BD8A53887988}" destId="{C071C2C4-CC74-4285-9A8B-7829EB12B2AF}" srcOrd="3" destOrd="0" parTransId="{92AA4165-A70B-40AE-BCE4-59B44E8D1DE4}" sibTransId="{DEA06E09-61F1-4EC3-8E57-C5C05B1D7780}"/>
    <dgm:cxn modelId="{04F52B27-E84F-455E-BAB1-98971810885A}" srcId="{DBA18E1B-917B-41E1-96BE-BD8A53887988}" destId="{F3D9453C-4431-4D20-966D-6B5043C188D1}" srcOrd="2" destOrd="0" parTransId="{E2764E05-7203-4E79-9E24-D554E035B8B8}" sibTransId="{31525E11-0052-42C1-9766-9611DDF1AF76}"/>
    <dgm:cxn modelId="{04789028-07DC-4D7E-B1B5-BC8C16AC0E31}" srcId="{DBA18E1B-917B-41E1-96BE-BD8A53887988}" destId="{2B50D28D-8151-4BAD-B8C7-FA1057410941}" srcOrd="0" destOrd="0" parTransId="{83BB2AB3-351A-4444-84F6-BD366B7D2D14}" sibTransId="{7829D617-C67E-4345-80AF-3F51BD22B0AE}"/>
    <dgm:cxn modelId="{AB2C5939-F73D-4725-B0D9-30B5F01AE2D8}" type="presOf" srcId="{B59FD099-3ED0-4203-A401-73A1F214F17F}" destId="{5E716E80-AC02-4145-9411-906793A2AA27}" srcOrd="0" destOrd="0" presId="urn:microsoft.com/office/officeart/2005/8/layout/radial6"/>
    <dgm:cxn modelId="{8D46393F-8D66-4E36-BF3C-C9437FBC9ED3}" type="presOf" srcId="{40E82ACD-9C47-4C9C-A5EF-878D6615EA13}" destId="{FC138B2D-7419-4F4B-8A1D-8BAC61232478}" srcOrd="0" destOrd="0" presId="urn:microsoft.com/office/officeart/2005/8/layout/radial6"/>
    <dgm:cxn modelId="{87ED5642-E8F0-420E-9AD8-170CE7020A7C}" type="presOf" srcId="{A482B9B2-BAE7-47F2-9105-B77B4F90AD0E}" destId="{6FF27B53-4044-4525-B4FC-9F3203652031}" srcOrd="0" destOrd="0" presId="urn:microsoft.com/office/officeart/2005/8/layout/radial6"/>
    <dgm:cxn modelId="{15901B69-9C20-4783-B0BE-B7CC7874C249}" type="presOf" srcId="{DEA06E09-61F1-4EC3-8E57-C5C05B1D7780}" destId="{41202B55-1BFB-4BAE-BEE2-724F81AAEDA4}" srcOrd="0" destOrd="0" presId="urn:microsoft.com/office/officeart/2005/8/layout/radial6"/>
    <dgm:cxn modelId="{4602C76A-91D6-46D2-AE06-3B8B80D89A8F}" srcId="{DBA18E1B-917B-41E1-96BE-BD8A53887988}" destId="{E9C49D92-3CC0-49E0-903A-280A5878992A}" srcOrd="7" destOrd="0" parTransId="{CCF3BD81-50A6-42B6-96C5-41F572A687EA}" sibTransId="{EEE296FE-212D-4994-8340-18EB56E8506E}"/>
    <dgm:cxn modelId="{638D7C6B-BD48-4737-94B8-599B975884AB}" type="presOf" srcId="{7829D617-C67E-4345-80AF-3F51BD22B0AE}" destId="{C0768539-4BA0-4727-848C-65FC19C9B8F8}" srcOrd="0" destOrd="0" presId="urn:microsoft.com/office/officeart/2005/8/layout/radial6"/>
    <dgm:cxn modelId="{73F5B94B-9C34-426D-8C43-D9050AE4BA21}" type="presOf" srcId="{589730BE-F2E2-4693-B731-E1D8D9FB6048}" destId="{C5848E92-1F2E-4612-8CE1-F7E395EE4AC6}" srcOrd="0" destOrd="0" presId="urn:microsoft.com/office/officeart/2005/8/layout/radial6"/>
    <dgm:cxn modelId="{6D61707B-D6CA-460D-92F9-8891203DE835}" type="presOf" srcId="{F3D9453C-4431-4D20-966D-6B5043C188D1}" destId="{F4AB73E9-3949-4836-9B76-76F91A0A5DD0}" srcOrd="0" destOrd="0" presId="urn:microsoft.com/office/officeart/2005/8/layout/radial6"/>
    <dgm:cxn modelId="{D32DCF89-44AF-456F-89AA-F06079329A13}" type="presOf" srcId="{EF77A8F6-ABAC-49C7-8C32-880E1661E9FC}" destId="{EAC7D5C9-56F3-49BA-BE94-CCBA44F5365A}" srcOrd="0" destOrd="0" presId="urn:microsoft.com/office/officeart/2005/8/layout/radial6"/>
    <dgm:cxn modelId="{C7773E92-814D-441E-947B-AF09404F8BBF}" type="presOf" srcId="{EEE296FE-212D-4994-8340-18EB56E8506E}" destId="{64F2A3D0-B331-4310-BE55-D08031D16A4C}" srcOrd="0" destOrd="0" presId="urn:microsoft.com/office/officeart/2005/8/layout/radial6"/>
    <dgm:cxn modelId="{686AA693-FE0A-4884-B660-365E70408285}" type="presOf" srcId="{DBA18E1B-917B-41E1-96BE-BD8A53887988}" destId="{B8E30234-78A8-447B-943C-6BB4E4E3D4D5}" srcOrd="0" destOrd="0" presId="urn:microsoft.com/office/officeart/2005/8/layout/radial6"/>
    <dgm:cxn modelId="{2AFC9C94-2872-4BC6-983F-2D19F4BEF595}" type="presOf" srcId="{D85FFA8E-A93B-400A-9C80-FCAB54A5C162}" destId="{4F868AF5-E3F2-432F-9115-E87CE4AAF875}" srcOrd="0" destOrd="0" presId="urn:microsoft.com/office/officeart/2005/8/layout/radial6"/>
    <dgm:cxn modelId="{04DB7C97-E330-4AA7-89D9-C10F5C536157}" type="presOf" srcId="{28D92EAC-A36B-4D9B-8F27-FFD6DB40D4A6}" destId="{E90AEECC-3D53-4E37-9DA8-E92BD7B6CAF5}" srcOrd="0" destOrd="0" presId="urn:microsoft.com/office/officeart/2005/8/layout/radial6"/>
    <dgm:cxn modelId="{58A2869D-C609-47B2-8772-EC205A077720}" type="presOf" srcId="{31525E11-0052-42C1-9766-9611DDF1AF76}" destId="{11E94216-647F-4998-AA7A-9642100507DE}" srcOrd="0" destOrd="0" presId="urn:microsoft.com/office/officeart/2005/8/layout/radial6"/>
    <dgm:cxn modelId="{21E933A3-112C-45DF-8599-6BEE53538FD1}" srcId="{DBA18E1B-917B-41E1-96BE-BD8A53887988}" destId="{D85FFA8E-A93B-400A-9C80-FCAB54A5C162}" srcOrd="1" destOrd="0" parTransId="{1B25FD7D-25AB-4326-9CD7-B416277765CF}" sibTransId="{EF77A8F6-ABAC-49C7-8C32-880E1661E9FC}"/>
    <dgm:cxn modelId="{99BEFBA7-E4F6-4507-97AC-BD4013053E73}" type="presOf" srcId="{2B50D28D-8151-4BAD-B8C7-FA1057410941}" destId="{C2BC220F-2A33-446A-BF1D-4BBC84E0342B}" srcOrd="0" destOrd="0" presId="urn:microsoft.com/office/officeart/2005/8/layout/radial6"/>
    <dgm:cxn modelId="{030EA0AA-7DED-4242-BEBB-E4E919F7096E}" type="presOf" srcId="{E9C49D92-3CC0-49E0-903A-280A5878992A}" destId="{91283560-F332-4D09-8CFB-D600D0DFCAE4}" srcOrd="0" destOrd="0" presId="urn:microsoft.com/office/officeart/2005/8/layout/radial6"/>
    <dgm:cxn modelId="{3B399EB8-AFEA-4A3D-89BE-E92F5EA96CBE}" type="presOf" srcId="{EC68C90A-26F3-4343-AA8B-47F6E2EAEBC3}" destId="{CA5A02B9-52A8-4595-916A-D63C9DA959E5}" srcOrd="0" destOrd="0" presId="urn:microsoft.com/office/officeart/2005/8/layout/radial6"/>
    <dgm:cxn modelId="{D7BE94C7-CE6E-43FD-B9D0-44736D8B4410}" srcId="{DBA18E1B-917B-41E1-96BE-BD8A53887988}" destId="{28D92EAC-A36B-4D9B-8F27-FFD6DB40D4A6}" srcOrd="4" destOrd="0" parTransId="{6F1B4EBE-B271-4AE4-AAFA-317B8DCFE68B}" sibTransId="{40E82ACD-9C47-4C9C-A5EF-878D6615EA13}"/>
    <dgm:cxn modelId="{AEBBD2D6-5FE1-420D-B149-7530E877866D}" type="presOf" srcId="{B77E6977-C327-443B-B4BC-0D4CCCAC23E6}" destId="{BB20C551-EC91-408C-B6B0-85048BFA435E}" srcOrd="0" destOrd="0" presId="urn:microsoft.com/office/officeart/2005/8/layout/radial6"/>
    <dgm:cxn modelId="{C2F6D8E4-CEED-4D1A-AF96-BFCB4F20A3E0}" type="presOf" srcId="{9103FB01-6319-40A7-87E1-17FD59B91A2D}" destId="{FC2993E4-CE1D-4F00-89BE-C3E06F00F9DC}" srcOrd="0" destOrd="0" presId="urn:microsoft.com/office/officeart/2005/8/layout/radial6"/>
    <dgm:cxn modelId="{B17B84E5-8796-493C-85EA-CBB0C7F1205B}" srcId="{DBA18E1B-917B-41E1-96BE-BD8A53887988}" destId="{7137A4C3-83D3-47D4-8498-A414BB06FD3F}" srcOrd="9" destOrd="0" parTransId="{A236A219-489B-4232-B7C8-E473D6270567}" sibTransId="{9103FB01-6319-40A7-87E1-17FD59B91A2D}"/>
    <dgm:cxn modelId="{65F4EFE8-2118-46A5-99CB-740F69613E2C}" srcId="{DBA18E1B-917B-41E1-96BE-BD8A53887988}" destId="{B77E6977-C327-443B-B4BC-0D4CCCAC23E6}" srcOrd="5" destOrd="0" parTransId="{D71E512F-C09B-436A-AB8B-8FE2FBAD4070}" sibTransId="{08C0CFE8-0D47-4FF1-A0FB-3B674977E160}"/>
    <dgm:cxn modelId="{166336F8-AA34-4B57-8DC2-AC14AEE07E78}" type="presOf" srcId="{C071C2C4-CC74-4285-9A8B-7829EB12B2AF}" destId="{F9BE636A-368B-48CF-B374-4F436FDFF400}" srcOrd="0" destOrd="0" presId="urn:microsoft.com/office/officeart/2005/8/layout/radial6"/>
    <dgm:cxn modelId="{93C5B9FA-57F1-4704-AF59-863C97AD74A3}" type="presOf" srcId="{7137A4C3-83D3-47D4-8498-A414BB06FD3F}" destId="{949D68FD-D965-400A-82EC-F33DA77F318B}" srcOrd="0" destOrd="0" presId="urn:microsoft.com/office/officeart/2005/8/layout/radial6"/>
    <dgm:cxn modelId="{D121BB3F-A235-4740-B415-4641739A6E17}" type="presParOf" srcId="{5E716E80-AC02-4145-9411-906793A2AA27}" destId="{B8E30234-78A8-447B-943C-6BB4E4E3D4D5}" srcOrd="0" destOrd="0" presId="urn:microsoft.com/office/officeart/2005/8/layout/radial6"/>
    <dgm:cxn modelId="{D6D0C526-8E0D-4967-80DF-4B163BF73390}" type="presParOf" srcId="{5E716E80-AC02-4145-9411-906793A2AA27}" destId="{C2BC220F-2A33-446A-BF1D-4BBC84E0342B}" srcOrd="1" destOrd="0" presId="urn:microsoft.com/office/officeart/2005/8/layout/radial6"/>
    <dgm:cxn modelId="{146C93B7-BA5B-4BB6-8FBF-40DEE5C12332}" type="presParOf" srcId="{5E716E80-AC02-4145-9411-906793A2AA27}" destId="{D8BD619C-6F65-4ED2-AB57-74048E393ED2}" srcOrd="2" destOrd="0" presId="urn:microsoft.com/office/officeart/2005/8/layout/radial6"/>
    <dgm:cxn modelId="{F4C826E6-7596-4397-8C55-564C57C7C55B}" type="presParOf" srcId="{5E716E80-AC02-4145-9411-906793A2AA27}" destId="{C0768539-4BA0-4727-848C-65FC19C9B8F8}" srcOrd="3" destOrd="0" presId="urn:microsoft.com/office/officeart/2005/8/layout/radial6"/>
    <dgm:cxn modelId="{05E104C5-8FF3-4EA5-B3C1-62CF7F7A3F9D}" type="presParOf" srcId="{5E716E80-AC02-4145-9411-906793A2AA27}" destId="{4F868AF5-E3F2-432F-9115-E87CE4AAF875}" srcOrd="4" destOrd="0" presId="urn:microsoft.com/office/officeart/2005/8/layout/radial6"/>
    <dgm:cxn modelId="{A045FE6A-95DE-4DED-9921-4A7E33BC765B}" type="presParOf" srcId="{5E716E80-AC02-4145-9411-906793A2AA27}" destId="{AAFBE515-F367-4BF7-86D3-5B7FE6DDEA29}" srcOrd="5" destOrd="0" presId="urn:microsoft.com/office/officeart/2005/8/layout/radial6"/>
    <dgm:cxn modelId="{43871F3E-79D2-471B-AA34-43F7D78264A8}" type="presParOf" srcId="{5E716E80-AC02-4145-9411-906793A2AA27}" destId="{EAC7D5C9-56F3-49BA-BE94-CCBA44F5365A}" srcOrd="6" destOrd="0" presId="urn:microsoft.com/office/officeart/2005/8/layout/radial6"/>
    <dgm:cxn modelId="{2B175514-8E39-45CD-897B-95EBDB87F366}" type="presParOf" srcId="{5E716E80-AC02-4145-9411-906793A2AA27}" destId="{F4AB73E9-3949-4836-9B76-76F91A0A5DD0}" srcOrd="7" destOrd="0" presId="urn:microsoft.com/office/officeart/2005/8/layout/radial6"/>
    <dgm:cxn modelId="{ACB3F113-B8CE-42A8-8A4F-55FACF890995}" type="presParOf" srcId="{5E716E80-AC02-4145-9411-906793A2AA27}" destId="{0E087D29-BDA1-409B-A4EB-A50DFE786961}" srcOrd="8" destOrd="0" presId="urn:microsoft.com/office/officeart/2005/8/layout/radial6"/>
    <dgm:cxn modelId="{8DB2DC0E-99F0-45C6-8CC5-B73DD4FAA36C}" type="presParOf" srcId="{5E716E80-AC02-4145-9411-906793A2AA27}" destId="{11E94216-647F-4998-AA7A-9642100507DE}" srcOrd="9" destOrd="0" presId="urn:microsoft.com/office/officeart/2005/8/layout/radial6"/>
    <dgm:cxn modelId="{64542656-6DB7-4C67-99BC-B5BADA6E9B2E}" type="presParOf" srcId="{5E716E80-AC02-4145-9411-906793A2AA27}" destId="{F9BE636A-368B-48CF-B374-4F436FDFF400}" srcOrd="10" destOrd="0" presId="urn:microsoft.com/office/officeart/2005/8/layout/radial6"/>
    <dgm:cxn modelId="{43B58AE0-E1B9-42D4-B78B-5EB103CCB5A9}" type="presParOf" srcId="{5E716E80-AC02-4145-9411-906793A2AA27}" destId="{242E92E7-710E-4B3B-98C3-7310AA090BDA}" srcOrd="11" destOrd="0" presId="urn:microsoft.com/office/officeart/2005/8/layout/radial6"/>
    <dgm:cxn modelId="{9C012D49-3F82-43F5-A3F9-980220F2B340}" type="presParOf" srcId="{5E716E80-AC02-4145-9411-906793A2AA27}" destId="{41202B55-1BFB-4BAE-BEE2-724F81AAEDA4}" srcOrd="12" destOrd="0" presId="urn:microsoft.com/office/officeart/2005/8/layout/radial6"/>
    <dgm:cxn modelId="{22319995-2C2F-4F9F-897C-DB65D68076C9}" type="presParOf" srcId="{5E716E80-AC02-4145-9411-906793A2AA27}" destId="{E90AEECC-3D53-4E37-9DA8-E92BD7B6CAF5}" srcOrd="13" destOrd="0" presId="urn:microsoft.com/office/officeart/2005/8/layout/radial6"/>
    <dgm:cxn modelId="{4F346FB3-C876-4C84-81D5-B63A8BD06B14}" type="presParOf" srcId="{5E716E80-AC02-4145-9411-906793A2AA27}" destId="{2B8AD84C-34C5-47E4-8239-676316EF74FC}" srcOrd="14" destOrd="0" presId="urn:microsoft.com/office/officeart/2005/8/layout/radial6"/>
    <dgm:cxn modelId="{019AE410-E2E2-4B22-A711-8097EAB20F93}" type="presParOf" srcId="{5E716E80-AC02-4145-9411-906793A2AA27}" destId="{FC138B2D-7419-4F4B-8A1D-8BAC61232478}" srcOrd="15" destOrd="0" presId="urn:microsoft.com/office/officeart/2005/8/layout/radial6"/>
    <dgm:cxn modelId="{CBEF3926-F555-4CFF-AF32-27B65C06DEC0}" type="presParOf" srcId="{5E716E80-AC02-4145-9411-906793A2AA27}" destId="{BB20C551-EC91-408C-B6B0-85048BFA435E}" srcOrd="16" destOrd="0" presId="urn:microsoft.com/office/officeart/2005/8/layout/radial6"/>
    <dgm:cxn modelId="{FD0CC1AF-D632-4B35-A26C-3A3F4ADF9DD4}" type="presParOf" srcId="{5E716E80-AC02-4145-9411-906793A2AA27}" destId="{572D32AD-B35B-4C7E-9BDB-8CAE3793DEFD}" srcOrd="17" destOrd="0" presId="urn:microsoft.com/office/officeart/2005/8/layout/radial6"/>
    <dgm:cxn modelId="{261A162E-D54E-466B-B87D-F6535B26E619}" type="presParOf" srcId="{5E716E80-AC02-4145-9411-906793A2AA27}" destId="{81A842DF-E897-433D-BF39-81D7CF73030C}" srcOrd="18" destOrd="0" presId="urn:microsoft.com/office/officeart/2005/8/layout/radial6"/>
    <dgm:cxn modelId="{AAA91139-490E-4641-9292-00229ADC5E81}" type="presParOf" srcId="{5E716E80-AC02-4145-9411-906793A2AA27}" destId="{1EA07FD6-EDE8-4D13-984A-A2A699AB949C}" srcOrd="19" destOrd="0" presId="urn:microsoft.com/office/officeart/2005/8/layout/radial6"/>
    <dgm:cxn modelId="{78D75A60-BEE0-454B-AD70-1ED14325776C}" type="presParOf" srcId="{5E716E80-AC02-4145-9411-906793A2AA27}" destId="{B6A2FDAA-2AF8-4D77-B472-483AC5E87DB7}" srcOrd="20" destOrd="0" presId="urn:microsoft.com/office/officeart/2005/8/layout/radial6"/>
    <dgm:cxn modelId="{AA0B346B-84B1-4A12-9D9F-63679F38B5E8}" type="presParOf" srcId="{5E716E80-AC02-4145-9411-906793A2AA27}" destId="{6FF27B53-4044-4525-B4FC-9F3203652031}" srcOrd="21" destOrd="0" presId="urn:microsoft.com/office/officeart/2005/8/layout/radial6"/>
    <dgm:cxn modelId="{F9DA2BFE-7577-4B7A-AF5B-9A7A466A5619}" type="presParOf" srcId="{5E716E80-AC02-4145-9411-906793A2AA27}" destId="{91283560-F332-4D09-8CFB-D600D0DFCAE4}" srcOrd="22" destOrd="0" presId="urn:microsoft.com/office/officeart/2005/8/layout/radial6"/>
    <dgm:cxn modelId="{6B02E26C-6B0E-41B2-B840-94C2267C0926}" type="presParOf" srcId="{5E716E80-AC02-4145-9411-906793A2AA27}" destId="{E0ECE29F-27B6-403D-8940-70E905EC5F29}" srcOrd="23" destOrd="0" presId="urn:microsoft.com/office/officeart/2005/8/layout/radial6"/>
    <dgm:cxn modelId="{21011998-B557-4B3A-B055-6417262C90A4}" type="presParOf" srcId="{5E716E80-AC02-4145-9411-906793A2AA27}" destId="{64F2A3D0-B331-4310-BE55-D08031D16A4C}" srcOrd="24" destOrd="0" presId="urn:microsoft.com/office/officeart/2005/8/layout/radial6"/>
    <dgm:cxn modelId="{93CBC4E1-33F2-45D9-89CD-05EFBC35EC72}" type="presParOf" srcId="{5E716E80-AC02-4145-9411-906793A2AA27}" destId="{C5848E92-1F2E-4612-8CE1-F7E395EE4AC6}" srcOrd="25" destOrd="0" presId="urn:microsoft.com/office/officeart/2005/8/layout/radial6"/>
    <dgm:cxn modelId="{02D45EDF-5416-43C7-B7DC-68A9D04ED536}" type="presParOf" srcId="{5E716E80-AC02-4145-9411-906793A2AA27}" destId="{78134F3B-B786-42E1-8D13-B4CC41521CD3}" srcOrd="26" destOrd="0" presId="urn:microsoft.com/office/officeart/2005/8/layout/radial6"/>
    <dgm:cxn modelId="{93F9DCC2-A646-41BB-BB5A-62BA67A98B3D}" type="presParOf" srcId="{5E716E80-AC02-4145-9411-906793A2AA27}" destId="{CA5A02B9-52A8-4595-916A-D63C9DA959E5}" srcOrd="27" destOrd="0" presId="urn:microsoft.com/office/officeart/2005/8/layout/radial6"/>
    <dgm:cxn modelId="{49373DF9-A9AD-4587-841E-257D26C59843}" type="presParOf" srcId="{5E716E80-AC02-4145-9411-906793A2AA27}" destId="{949D68FD-D965-400A-82EC-F33DA77F318B}" srcOrd="28" destOrd="0" presId="urn:microsoft.com/office/officeart/2005/8/layout/radial6"/>
    <dgm:cxn modelId="{5DCE3670-D1DB-4B53-BDF3-13981ACBC508}" type="presParOf" srcId="{5E716E80-AC02-4145-9411-906793A2AA27}" destId="{BB8ABAA9-7957-40A4-96BA-F252480F8FB2}" srcOrd="29" destOrd="0" presId="urn:microsoft.com/office/officeart/2005/8/layout/radial6"/>
    <dgm:cxn modelId="{3ECBCAC8-7775-42A4-9490-9A808C983FAB}" type="presParOf" srcId="{5E716E80-AC02-4145-9411-906793A2AA27}" destId="{FC2993E4-CE1D-4F00-89BE-C3E06F00F9DC}" srcOrd="30"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2B932-112B-4C31-B850-2E6A11A2036D}">
      <dsp:nvSpPr>
        <dsp:cNvPr id="0" name=""/>
        <dsp:cNvSpPr/>
      </dsp:nvSpPr>
      <dsp:spPr>
        <a:xfrm>
          <a:off x="2895944" y="2263291"/>
          <a:ext cx="1880193" cy="1852235"/>
        </a:xfrm>
        <a:prstGeom prst="ellipse">
          <a:avLst/>
        </a:prstGeom>
        <a:solidFill>
          <a:srgbClr val="48C0B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GB" sz="2900" b="1" kern="1200" dirty="0">
              <a:solidFill>
                <a:schemeClr val="bg1"/>
              </a:solidFill>
              <a:latin typeface="+mn-lt"/>
              <a:cs typeface="Helvetica"/>
            </a:rPr>
            <a:t>Topics for today</a:t>
          </a:r>
        </a:p>
      </dsp:txBody>
      <dsp:txXfrm>
        <a:off x="3171292" y="2534545"/>
        <a:ext cx="1329497" cy="1309727"/>
      </dsp:txXfrm>
    </dsp:sp>
    <dsp:sp modelId="{E8F66AE8-EAED-459F-86EA-B3D6D1BB6719}">
      <dsp:nvSpPr>
        <dsp:cNvPr id="0" name=""/>
        <dsp:cNvSpPr/>
      </dsp:nvSpPr>
      <dsp:spPr>
        <a:xfrm rot="16200000">
          <a:off x="3594608" y="2001256"/>
          <a:ext cx="482865" cy="41203"/>
        </a:xfrm>
        <a:custGeom>
          <a:avLst/>
          <a:gdLst/>
          <a:ahLst/>
          <a:cxnLst/>
          <a:rect l="0" t="0" r="0" b="0"/>
          <a:pathLst>
            <a:path>
              <a:moveTo>
                <a:pt x="0" y="20601"/>
              </a:moveTo>
              <a:lnTo>
                <a:pt x="482865" y="2060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823969" y="2009787"/>
        <a:ext cx="24143" cy="24143"/>
      </dsp:txXfrm>
    </dsp:sp>
    <dsp:sp modelId="{95CFC463-59ED-4C32-8FE3-5CB2CBBD1074}">
      <dsp:nvSpPr>
        <dsp:cNvPr id="0" name=""/>
        <dsp:cNvSpPr/>
      </dsp:nvSpPr>
      <dsp:spPr>
        <a:xfrm>
          <a:off x="2957979" y="24302"/>
          <a:ext cx="1756123" cy="1756123"/>
        </a:xfrm>
        <a:prstGeom prst="ellipse">
          <a:avLst/>
        </a:prstGeom>
        <a:solidFill>
          <a:srgbClr val="7C3E7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bg1"/>
              </a:solidFill>
            </a:rPr>
            <a:t>What we do at Equation</a:t>
          </a:r>
        </a:p>
      </dsp:txBody>
      <dsp:txXfrm>
        <a:off x="3215157" y="281480"/>
        <a:ext cx="1241767" cy="1241767"/>
      </dsp:txXfrm>
    </dsp:sp>
    <dsp:sp modelId="{6291DD00-2C73-4BAD-B754-6F62AE0B5FA8}">
      <dsp:nvSpPr>
        <dsp:cNvPr id="0" name=""/>
        <dsp:cNvSpPr/>
      </dsp:nvSpPr>
      <dsp:spPr>
        <a:xfrm rot="19800000">
          <a:off x="4617251" y="2589099"/>
          <a:ext cx="445747" cy="41203"/>
        </a:xfrm>
        <a:custGeom>
          <a:avLst/>
          <a:gdLst/>
          <a:ahLst/>
          <a:cxnLst/>
          <a:rect l="0" t="0" r="0" b="0"/>
          <a:pathLst>
            <a:path>
              <a:moveTo>
                <a:pt x="0" y="20601"/>
              </a:moveTo>
              <a:lnTo>
                <a:pt x="445747" y="2060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828981" y="2598557"/>
        <a:ext cx="22287" cy="22287"/>
      </dsp:txXfrm>
    </dsp:sp>
    <dsp:sp modelId="{CFC12456-655A-489D-A45E-38038C4CE72C}">
      <dsp:nvSpPr>
        <dsp:cNvPr id="0" name=""/>
        <dsp:cNvSpPr/>
      </dsp:nvSpPr>
      <dsp:spPr>
        <a:xfrm>
          <a:off x="4918546" y="1120357"/>
          <a:ext cx="1796268" cy="1851059"/>
        </a:xfrm>
        <a:prstGeom prst="ellipse">
          <a:avLst/>
        </a:prstGeom>
        <a:solidFill>
          <a:srgbClr val="7C3E7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bg1"/>
              </a:solidFill>
            </a:rPr>
            <a:t>Prevention &amp; intervention projects with Equation</a:t>
          </a:r>
        </a:p>
      </dsp:txBody>
      <dsp:txXfrm>
        <a:off x="5181603" y="1391438"/>
        <a:ext cx="1270154" cy="1308897"/>
      </dsp:txXfrm>
    </dsp:sp>
    <dsp:sp modelId="{75167474-2CAF-4103-A54A-BE1FF7395CC4}">
      <dsp:nvSpPr>
        <dsp:cNvPr id="0" name=""/>
        <dsp:cNvSpPr/>
      </dsp:nvSpPr>
      <dsp:spPr>
        <a:xfrm rot="1800000">
          <a:off x="4619358" y="3740652"/>
          <a:ext cx="414294" cy="41203"/>
        </a:xfrm>
        <a:custGeom>
          <a:avLst/>
          <a:gdLst/>
          <a:ahLst/>
          <a:cxnLst/>
          <a:rect l="0" t="0" r="0" b="0"/>
          <a:pathLst>
            <a:path>
              <a:moveTo>
                <a:pt x="0" y="20601"/>
              </a:moveTo>
              <a:lnTo>
                <a:pt x="414294" y="20601"/>
              </a:lnTo>
            </a:path>
          </a:pathLst>
        </a:custGeom>
        <a:noFill/>
        <a:ln w="12700" cap="flat" cmpd="sng" algn="ctr">
          <a:solidFill>
            <a:srgbClr val="339966"/>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816148" y="3750897"/>
        <a:ext cx="20714" cy="20714"/>
      </dsp:txXfrm>
    </dsp:sp>
    <dsp:sp modelId="{55EB2CD8-58DD-415D-B5AF-4310A183BB14}">
      <dsp:nvSpPr>
        <dsp:cNvPr id="0" name=""/>
        <dsp:cNvSpPr/>
      </dsp:nvSpPr>
      <dsp:spPr>
        <a:xfrm>
          <a:off x="4877005" y="3406901"/>
          <a:ext cx="1879350" cy="1852060"/>
        </a:xfrm>
        <a:prstGeom prst="ellipse">
          <a:avLst/>
        </a:prstGeom>
        <a:solidFill>
          <a:srgbClr val="7C3E7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bg1"/>
              </a:solidFill>
            </a:rPr>
            <a:t>Explore different types of abuse</a:t>
          </a:r>
        </a:p>
      </dsp:txBody>
      <dsp:txXfrm>
        <a:off x="5152229" y="3678129"/>
        <a:ext cx="1328902" cy="1309604"/>
      </dsp:txXfrm>
    </dsp:sp>
    <dsp:sp modelId="{6693E7C7-53F7-4284-8909-F5E3044DFA31}">
      <dsp:nvSpPr>
        <dsp:cNvPr id="0" name=""/>
        <dsp:cNvSpPr/>
      </dsp:nvSpPr>
      <dsp:spPr>
        <a:xfrm rot="5400000">
          <a:off x="3594608" y="4336358"/>
          <a:ext cx="482865" cy="41203"/>
        </a:xfrm>
        <a:custGeom>
          <a:avLst/>
          <a:gdLst/>
          <a:ahLst/>
          <a:cxnLst/>
          <a:rect l="0" t="0" r="0" b="0"/>
          <a:pathLst>
            <a:path>
              <a:moveTo>
                <a:pt x="0" y="20601"/>
              </a:moveTo>
              <a:lnTo>
                <a:pt x="482865" y="2060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823969" y="4344888"/>
        <a:ext cx="24143" cy="24143"/>
      </dsp:txXfrm>
    </dsp:sp>
    <dsp:sp modelId="{B12BE44F-8935-4041-A06C-59C966AE33A0}">
      <dsp:nvSpPr>
        <dsp:cNvPr id="0" name=""/>
        <dsp:cNvSpPr/>
      </dsp:nvSpPr>
      <dsp:spPr>
        <a:xfrm>
          <a:off x="2957979" y="4598392"/>
          <a:ext cx="1756123" cy="1756123"/>
        </a:xfrm>
        <a:prstGeom prst="ellipse">
          <a:avLst/>
        </a:prstGeom>
        <a:solidFill>
          <a:srgbClr val="7C3E7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bg1"/>
              </a:solidFill>
            </a:rPr>
            <a:t>Impact of abuse on adults &amp; children</a:t>
          </a:r>
        </a:p>
      </dsp:txBody>
      <dsp:txXfrm>
        <a:off x="3215157" y="4855570"/>
        <a:ext cx="1241767" cy="1241767"/>
      </dsp:txXfrm>
    </dsp:sp>
    <dsp:sp modelId="{93492275-2205-49D7-94AA-F6430C2A01CC}">
      <dsp:nvSpPr>
        <dsp:cNvPr id="0" name=""/>
        <dsp:cNvSpPr/>
      </dsp:nvSpPr>
      <dsp:spPr>
        <a:xfrm rot="9000000">
          <a:off x="2638742" y="3740568"/>
          <a:ext cx="413959" cy="41203"/>
        </a:xfrm>
        <a:custGeom>
          <a:avLst/>
          <a:gdLst/>
          <a:ahLst/>
          <a:cxnLst/>
          <a:rect l="0" t="0" r="0" b="0"/>
          <a:pathLst>
            <a:path>
              <a:moveTo>
                <a:pt x="0" y="20601"/>
              </a:moveTo>
              <a:lnTo>
                <a:pt x="413959" y="20601"/>
              </a:lnTo>
            </a:path>
          </a:pathLst>
        </a:custGeom>
        <a:noFill/>
        <a:ln w="12700" cap="flat" cmpd="sng" algn="ctr">
          <a:solidFill>
            <a:srgbClr val="339966"/>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2835372" y="3750821"/>
        <a:ext cx="20697" cy="20697"/>
      </dsp:txXfrm>
    </dsp:sp>
    <dsp:sp modelId="{D434BA69-7632-4C8C-BCAB-10B328EA0BA0}">
      <dsp:nvSpPr>
        <dsp:cNvPr id="0" name=""/>
        <dsp:cNvSpPr/>
      </dsp:nvSpPr>
      <dsp:spPr>
        <a:xfrm>
          <a:off x="915305" y="3406813"/>
          <a:ext cx="1880193" cy="1852235"/>
        </a:xfrm>
        <a:prstGeom prst="ellipse">
          <a:avLst/>
        </a:prstGeom>
        <a:solidFill>
          <a:srgbClr val="7C3E7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bg1"/>
              </a:solidFill>
            </a:rPr>
            <a:t>Barriers that prevent children disclosing abuse</a:t>
          </a:r>
        </a:p>
      </dsp:txBody>
      <dsp:txXfrm>
        <a:off x="1190653" y="3678067"/>
        <a:ext cx="1329497" cy="1309727"/>
      </dsp:txXfrm>
    </dsp:sp>
    <dsp:sp modelId="{79C27B2B-B8C8-4FD6-AEFE-43E540100DFA}">
      <dsp:nvSpPr>
        <dsp:cNvPr id="0" name=""/>
        <dsp:cNvSpPr/>
      </dsp:nvSpPr>
      <dsp:spPr>
        <a:xfrm rot="12600000">
          <a:off x="2638742" y="2597046"/>
          <a:ext cx="413959" cy="41203"/>
        </a:xfrm>
        <a:custGeom>
          <a:avLst/>
          <a:gdLst/>
          <a:ahLst/>
          <a:cxnLst/>
          <a:rect l="0" t="0" r="0" b="0"/>
          <a:pathLst>
            <a:path>
              <a:moveTo>
                <a:pt x="0" y="20601"/>
              </a:moveTo>
              <a:lnTo>
                <a:pt x="413959" y="20601"/>
              </a:lnTo>
            </a:path>
          </a:pathLst>
        </a:custGeom>
        <a:noFill/>
        <a:ln w="12700" cap="flat" cmpd="sng" algn="ctr">
          <a:solidFill>
            <a:srgbClr val="339966"/>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2835372" y="2607299"/>
        <a:ext cx="20697" cy="20697"/>
      </dsp:txXfrm>
    </dsp:sp>
    <dsp:sp modelId="{9E93936B-83B5-4981-9D88-E06B319E4993}">
      <dsp:nvSpPr>
        <dsp:cNvPr id="0" name=""/>
        <dsp:cNvSpPr/>
      </dsp:nvSpPr>
      <dsp:spPr>
        <a:xfrm>
          <a:off x="915305" y="1119769"/>
          <a:ext cx="1880193" cy="1852235"/>
        </a:xfrm>
        <a:prstGeom prst="ellipse">
          <a:avLst/>
        </a:prstGeom>
        <a:solidFill>
          <a:srgbClr val="7C3E7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bg1"/>
              </a:solidFill>
            </a:rPr>
            <a:t>Knowing how to respond to disclosures of abuse from CYP</a:t>
          </a:r>
        </a:p>
      </dsp:txBody>
      <dsp:txXfrm>
        <a:off x="1190653" y="1391023"/>
        <a:ext cx="1329497" cy="13097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2993E4-CE1D-4F00-89BE-C3E06F00F9DC}">
      <dsp:nvSpPr>
        <dsp:cNvPr id="0" name=""/>
        <dsp:cNvSpPr/>
      </dsp:nvSpPr>
      <dsp:spPr>
        <a:xfrm>
          <a:off x="2612332" y="447692"/>
          <a:ext cx="5153283" cy="5153283"/>
        </a:xfrm>
        <a:prstGeom prst="blockArc">
          <a:avLst>
            <a:gd name="adj1" fmla="val 14040000"/>
            <a:gd name="adj2" fmla="val 16200000"/>
            <a:gd name="adj3" fmla="val 276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5A02B9-52A8-4595-916A-D63C9DA959E5}">
      <dsp:nvSpPr>
        <dsp:cNvPr id="0" name=""/>
        <dsp:cNvSpPr/>
      </dsp:nvSpPr>
      <dsp:spPr>
        <a:xfrm>
          <a:off x="2612332" y="447692"/>
          <a:ext cx="5153283" cy="5153283"/>
        </a:xfrm>
        <a:prstGeom prst="blockArc">
          <a:avLst>
            <a:gd name="adj1" fmla="val 11880000"/>
            <a:gd name="adj2" fmla="val 14040000"/>
            <a:gd name="adj3" fmla="val 2760"/>
          </a:avLst>
        </a:prstGeom>
        <a:solidFill>
          <a:schemeClr val="accent2">
            <a:hueOff val="-1293656"/>
            <a:satOff val="-74603"/>
            <a:lumOff val="766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F2A3D0-B331-4310-BE55-D08031D16A4C}">
      <dsp:nvSpPr>
        <dsp:cNvPr id="0" name=""/>
        <dsp:cNvSpPr/>
      </dsp:nvSpPr>
      <dsp:spPr>
        <a:xfrm>
          <a:off x="2612332" y="447692"/>
          <a:ext cx="5153283" cy="5153283"/>
        </a:xfrm>
        <a:prstGeom prst="blockArc">
          <a:avLst>
            <a:gd name="adj1" fmla="val 9720000"/>
            <a:gd name="adj2" fmla="val 11880000"/>
            <a:gd name="adj3" fmla="val 2760"/>
          </a:avLst>
        </a:prstGeom>
        <a:solidFill>
          <a:schemeClr val="accent2">
            <a:hueOff val="-1131949"/>
            <a:satOff val="-65277"/>
            <a:lumOff val="671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F27B53-4044-4525-B4FC-9F3203652031}">
      <dsp:nvSpPr>
        <dsp:cNvPr id="0" name=""/>
        <dsp:cNvSpPr/>
      </dsp:nvSpPr>
      <dsp:spPr>
        <a:xfrm>
          <a:off x="2612332" y="447692"/>
          <a:ext cx="5153283" cy="5153283"/>
        </a:xfrm>
        <a:prstGeom prst="blockArc">
          <a:avLst>
            <a:gd name="adj1" fmla="val 7560000"/>
            <a:gd name="adj2" fmla="val 9720000"/>
            <a:gd name="adj3" fmla="val 276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A842DF-E897-433D-BF39-81D7CF73030C}">
      <dsp:nvSpPr>
        <dsp:cNvPr id="0" name=""/>
        <dsp:cNvSpPr/>
      </dsp:nvSpPr>
      <dsp:spPr>
        <a:xfrm>
          <a:off x="2612332" y="447692"/>
          <a:ext cx="5153283" cy="5153283"/>
        </a:xfrm>
        <a:prstGeom prst="blockArc">
          <a:avLst>
            <a:gd name="adj1" fmla="val 5400000"/>
            <a:gd name="adj2" fmla="val 7560000"/>
            <a:gd name="adj3" fmla="val 2760"/>
          </a:avLst>
        </a:prstGeom>
        <a:solidFill>
          <a:schemeClr val="accent2">
            <a:hueOff val="-808535"/>
            <a:satOff val="-46627"/>
            <a:lumOff val="479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138B2D-7419-4F4B-8A1D-8BAC61232478}">
      <dsp:nvSpPr>
        <dsp:cNvPr id="0" name=""/>
        <dsp:cNvSpPr/>
      </dsp:nvSpPr>
      <dsp:spPr>
        <a:xfrm>
          <a:off x="2612332" y="447692"/>
          <a:ext cx="5153283" cy="5153283"/>
        </a:xfrm>
        <a:prstGeom prst="blockArc">
          <a:avLst>
            <a:gd name="adj1" fmla="val 3240000"/>
            <a:gd name="adj2" fmla="val 5400000"/>
            <a:gd name="adj3" fmla="val 2760"/>
          </a:avLst>
        </a:prstGeom>
        <a:solidFill>
          <a:schemeClr val="accent2">
            <a:hueOff val="-646828"/>
            <a:satOff val="-37301"/>
            <a:lumOff val="383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202B55-1BFB-4BAE-BEE2-724F81AAEDA4}">
      <dsp:nvSpPr>
        <dsp:cNvPr id="0" name=""/>
        <dsp:cNvSpPr/>
      </dsp:nvSpPr>
      <dsp:spPr>
        <a:xfrm>
          <a:off x="2612332" y="447692"/>
          <a:ext cx="5153283" cy="5153283"/>
        </a:xfrm>
        <a:prstGeom prst="blockArc">
          <a:avLst>
            <a:gd name="adj1" fmla="val 1080000"/>
            <a:gd name="adj2" fmla="val 3240000"/>
            <a:gd name="adj3" fmla="val 276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1E94216-647F-4998-AA7A-9642100507DE}">
      <dsp:nvSpPr>
        <dsp:cNvPr id="0" name=""/>
        <dsp:cNvSpPr/>
      </dsp:nvSpPr>
      <dsp:spPr>
        <a:xfrm>
          <a:off x="2612332" y="447692"/>
          <a:ext cx="5153283" cy="5153283"/>
        </a:xfrm>
        <a:prstGeom prst="blockArc">
          <a:avLst>
            <a:gd name="adj1" fmla="val 20520000"/>
            <a:gd name="adj2" fmla="val 1080000"/>
            <a:gd name="adj3" fmla="val 2760"/>
          </a:avLst>
        </a:prstGeom>
        <a:solidFill>
          <a:schemeClr val="accent2">
            <a:hueOff val="-323414"/>
            <a:satOff val="-18651"/>
            <a:lumOff val="191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C7D5C9-56F3-49BA-BE94-CCBA44F5365A}">
      <dsp:nvSpPr>
        <dsp:cNvPr id="0" name=""/>
        <dsp:cNvSpPr/>
      </dsp:nvSpPr>
      <dsp:spPr>
        <a:xfrm>
          <a:off x="2612332" y="447692"/>
          <a:ext cx="5153283" cy="5153283"/>
        </a:xfrm>
        <a:prstGeom prst="blockArc">
          <a:avLst>
            <a:gd name="adj1" fmla="val 18360000"/>
            <a:gd name="adj2" fmla="val 20520000"/>
            <a:gd name="adj3" fmla="val 2760"/>
          </a:avLst>
        </a:prstGeom>
        <a:solidFill>
          <a:schemeClr val="accent2">
            <a:hueOff val="-161707"/>
            <a:satOff val="-9325"/>
            <a:lumOff val="95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768539-4BA0-4727-848C-65FC19C9B8F8}">
      <dsp:nvSpPr>
        <dsp:cNvPr id="0" name=""/>
        <dsp:cNvSpPr/>
      </dsp:nvSpPr>
      <dsp:spPr>
        <a:xfrm>
          <a:off x="2612332" y="447692"/>
          <a:ext cx="5153283" cy="5153283"/>
        </a:xfrm>
        <a:prstGeom prst="blockArc">
          <a:avLst>
            <a:gd name="adj1" fmla="val 16200000"/>
            <a:gd name="adj2" fmla="val 18360000"/>
            <a:gd name="adj3" fmla="val 276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E30234-78A8-447B-943C-6BB4E4E3D4D5}">
      <dsp:nvSpPr>
        <dsp:cNvPr id="0" name=""/>
        <dsp:cNvSpPr/>
      </dsp:nvSpPr>
      <dsp:spPr>
        <a:xfrm>
          <a:off x="4103490" y="1981194"/>
          <a:ext cx="2170968" cy="2086278"/>
        </a:xfrm>
        <a:prstGeom prst="ellipse">
          <a:avLst/>
        </a:prstGeom>
        <a:solidFill>
          <a:srgbClr val="48C0B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a:t>Young Person</a:t>
          </a:r>
        </a:p>
      </dsp:txBody>
      <dsp:txXfrm>
        <a:off x="4421421" y="2286722"/>
        <a:ext cx="1535106" cy="1475222"/>
      </dsp:txXfrm>
    </dsp:sp>
    <dsp:sp modelId="{C2BC220F-2A33-446A-BF1D-4BBC84E0342B}">
      <dsp:nvSpPr>
        <dsp:cNvPr id="0" name=""/>
        <dsp:cNvSpPr/>
      </dsp:nvSpPr>
      <dsp:spPr>
        <a:xfrm>
          <a:off x="4400121" y="-274572"/>
          <a:ext cx="1577705" cy="151565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Guilt</a:t>
          </a:r>
        </a:p>
      </dsp:txBody>
      <dsp:txXfrm>
        <a:off x="4631171" y="-52609"/>
        <a:ext cx="1115605" cy="1071731"/>
      </dsp:txXfrm>
    </dsp:sp>
    <dsp:sp modelId="{4F868AF5-E3F2-432F-9115-E87CE4AAF875}">
      <dsp:nvSpPr>
        <dsp:cNvPr id="0" name=""/>
        <dsp:cNvSpPr/>
      </dsp:nvSpPr>
      <dsp:spPr>
        <a:xfrm>
          <a:off x="5917063" y="216346"/>
          <a:ext cx="1531038" cy="1504424"/>
        </a:xfrm>
        <a:prstGeom prst="ellipse">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Pets/home/school</a:t>
          </a:r>
        </a:p>
      </dsp:txBody>
      <dsp:txXfrm>
        <a:off x="6141278" y="436664"/>
        <a:ext cx="1082608" cy="1063788"/>
      </dsp:txXfrm>
    </dsp:sp>
    <dsp:sp modelId="{F4AB73E9-3949-4836-9B76-76F91A0A5DD0}">
      <dsp:nvSpPr>
        <dsp:cNvPr id="0" name=""/>
        <dsp:cNvSpPr/>
      </dsp:nvSpPr>
      <dsp:spPr>
        <a:xfrm>
          <a:off x="6827059" y="1417220"/>
          <a:ext cx="1557246" cy="1643755"/>
        </a:xfrm>
        <a:prstGeom prst="ellipse">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Fear</a:t>
          </a:r>
        </a:p>
      </dsp:txBody>
      <dsp:txXfrm>
        <a:off x="7055112" y="1657942"/>
        <a:ext cx="1101140" cy="1162311"/>
      </dsp:txXfrm>
    </dsp:sp>
    <dsp:sp modelId="{F9BE636A-368B-48CF-B374-4F436FDFF400}">
      <dsp:nvSpPr>
        <dsp:cNvPr id="0" name=""/>
        <dsp:cNvSpPr/>
      </dsp:nvSpPr>
      <dsp:spPr>
        <a:xfrm>
          <a:off x="6812444" y="3024076"/>
          <a:ext cx="1586478" cy="1570988"/>
        </a:xfrm>
        <a:prstGeom prst="ellipse">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Confusion</a:t>
          </a:r>
        </a:p>
      </dsp:txBody>
      <dsp:txXfrm>
        <a:off x="7044778" y="3254142"/>
        <a:ext cx="1121810" cy="1110856"/>
      </dsp:txXfrm>
    </dsp:sp>
    <dsp:sp modelId="{E90AEECC-3D53-4E37-9DA8-E92BD7B6CAF5}">
      <dsp:nvSpPr>
        <dsp:cNvPr id="0" name=""/>
        <dsp:cNvSpPr/>
      </dsp:nvSpPr>
      <dsp:spPr>
        <a:xfrm>
          <a:off x="5889343" y="4294615"/>
          <a:ext cx="1586478" cy="1570988"/>
        </a:xfrm>
        <a:prstGeom prst="ellipse">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Shame</a:t>
          </a:r>
        </a:p>
      </dsp:txBody>
      <dsp:txXfrm>
        <a:off x="6121677" y="4524681"/>
        <a:ext cx="1121810" cy="1110856"/>
      </dsp:txXfrm>
    </dsp:sp>
    <dsp:sp modelId="{BB20C551-EC91-408C-B6B0-85048BFA435E}">
      <dsp:nvSpPr>
        <dsp:cNvPr id="0" name=""/>
        <dsp:cNvSpPr/>
      </dsp:nvSpPr>
      <dsp:spPr>
        <a:xfrm>
          <a:off x="4395735" y="4779917"/>
          <a:ext cx="1586478" cy="1570988"/>
        </a:xfrm>
        <a:prstGeom prst="ellipse">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Love</a:t>
          </a:r>
        </a:p>
      </dsp:txBody>
      <dsp:txXfrm>
        <a:off x="4628069" y="5009983"/>
        <a:ext cx="1121810" cy="1110856"/>
      </dsp:txXfrm>
    </dsp:sp>
    <dsp:sp modelId="{1EA07FD6-EDE8-4D13-984A-A2A699AB949C}">
      <dsp:nvSpPr>
        <dsp:cNvPr id="0" name=""/>
        <dsp:cNvSpPr/>
      </dsp:nvSpPr>
      <dsp:spPr>
        <a:xfrm>
          <a:off x="2902127" y="4294615"/>
          <a:ext cx="1586478" cy="1570988"/>
        </a:xfrm>
        <a:prstGeom prst="ellipse">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Loyalty</a:t>
          </a:r>
        </a:p>
      </dsp:txBody>
      <dsp:txXfrm>
        <a:off x="3134461" y="4524681"/>
        <a:ext cx="1121810" cy="1110856"/>
      </dsp:txXfrm>
    </dsp:sp>
    <dsp:sp modelId="{91283560-F332-4D09-8CFB-D600D0DFCAE4}">
      <dsp:nvSpPr>
        <dsp:cNvPr id="0" name=""/>
        <dsp:cNvSpPr/>
      </dsp:nvSpPr>
      <dsp:spPr>
        <a:xfrm>
          <a:off x="1979026" y="3024076"/>
          <a:ext cx="1586478" cy="1570988"/>
        </a:xfrm>
        <a:prstGeom prst="ellipse">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Culture</a:t>
          </a:r>
        </a:p>
      </dsp:txBody>
      <dsp:txXfrm>
        <a:off x="2211360" y="3254142"/>
        <a:ext cx="1121810" cy="1110856"/>
      </dsp:txXfrm>
    </dsp:sp>
    <dsp:sp modelId="{C5848E92-1F2E-4612-8CE1-F7E395EE4AC6}">
      <dsp:nvSpPr>
        <dsp:cNvPr id="0" name=""/>
        <dsp:cNvSpPr/>
      </dsp:nvSpPr>
      <dsp:spPr>
        <a:xfrm>
          <a:off x="1979026" y="1453603"/>
          <a:ext cx="1586478" cy="1570988"/>
        </a:xfrm>
        <a:prstGeom prst="ellipse">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Protection</a:t>
          </a:r>
        </a:p>
      </dsp:txBody>
      <dsp:txXfrm>
        <a:off x="2211360" y="1683669"/>
        <a:ext cx="1121810" cy="1110856"/>
      </dsp:txXfrm>
    </dsp:sp>
    <dsp:sp modelId="{949D68FD-D965-400A-82EC-F33DA77F318B}">
      <dsp:nvSpPr>
        <dsp:cNvPr id="0" name=""/>
        <dsp:cNvSpPr/>
      </dsp:nvSpPr>
      <dsp:spPr>
        <a:xfrm>
          <a:off x="2902685" y="163351"/>
          <a:ext cx="1585361" cy="1610414"/>
        </a:xfrm>
        <a:prstGeom prst="ellipse">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Language</a:t>
          </a:r>
        </a:p>
      </dsp:txBody>
      <dsp:txXfrm>
        <a:off x="3134856" y="399191"/>
        <a:ext cx="1121019" cy="1138734"/>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EDC1F6-736F-4249-8A36-61442441BBD2}" type="datetimeFigureOut">
              <a:rPr lang="en-GB" smtClean="0"/>
              <a:t>03/06/2024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A2319E-44F4-4749-B257-B87001BCAF9E}" type="slidenum">
              <a:rPr lang="en-GB" smtClean="0"/>
              <a:t>‹#›</a:t>
            </a:fld>
            <a:endParaRPr lang="en-GB"/>
          </a:p>
        </p:txBody>
      </p:sp>
    </p:spTree>
    <p:extLst>
      <p:ext uri="{BB962C8B-B14F-4D97-AF65-F5344CB8AC3E}">
        <p14:creationId xmlns:p14="http://schemas.microsoft.com/office/powerpoint/2010/main" val="2547627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MJt_Z11Ug8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apafirstresponse.org/" TargetMode="External"/><Relationship Id="rId2" Type="http://schemas.openxmlformats.org/officeDocument/2006/relationships/slide" Target="../slides/slide64.xml"/><Relationship Id="rId1" Type="http://schemas.openxmlformats.org/officeDocument/2006/relationships/notesMaster" Target="../notesMasters/notesMaster1.xml"/><Relationship Id="rId6" Type="http://schemas.openxmlformats.org/officeDocument/2006/relationships/hyperlink" Target="mailto:hello@pegsupport.com" TargetMode="External"/><Relationship Id="rId5" Type="http://schemas.openxmlformats.org/officeDocument/2006/relationships/hyperlink" Target="https://equation.org.uk/help-for-men/" TargetMode="External"/><Relationship Id="rId4" Type="http://schemas.openxmlformats.org/officeDocument/2006/relationships/hyperlink" Target="https://mankind.org.uk/help-for-victim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gov.uk/government/publications/child-safeguarding-practice-review-panel-annual-report-2022-to-2023"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Background Music for Presentations, Speeches, Lectures and Videos | 12 min (youtube.com)</a:t>
            </a:r>
            <a:endParaRPr lang="en-GB" dirty="0"/>
          </a:p>
        </p:txBody>
      </p:sp>
      <p:sp>
        <p:nvSpPr>
          <p:cNvPr id="4" name="Slide Number Placeholder 3"/>
          <p:cNvSpPr>
            <a:spLocks noGrp="1"/>
          </p:cNvSpPr>
          <p:nvPr>
            <p:ph type="sldNum" sz="quarter" idx="10"/>
          </p:nvPr>
        </p:nvSpPr>
        <p:spPr/>
        <p:txBody>
          <a:bodyPr/>
          <a:lstStyle/>
          <a:p>
            <a:fld id="{5EA2319E-44F4-4749-B257-B87001BCAF9E}" type="slidenum">
              <a:rPr lang="en-GB" smtClean="0"/>
              <a:t>1</a:t>
            </a:fld>
            <a:endParaRPr lang="en-GB"/>
          </a:p>
        </p:txBody>
      </p:sp>
    </p:spTree>
    <p:extLst>
      <p:ext uri="{BB962C8B-B14F-4D97-AF65-F5344CB8AC3E}">
        <p14:creationId xmlns:p14="http://schemas.microsoft.com/office/powerpoint/2010/main" val="3398193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24</a:t>
            </a:fld>
            <a:endParaRPr lang="en-GB"/>
          </a:p>
        </p:txBody>
      </p:sp>
    </p:spTree>
    <p:extLst>
      <p:ext uri="{BB962C8B-B14F-4D97-AF65-F5344CB8AC3E}">
        <p14:creationId xmlns:p14="http://schemas.microsoft.com/office/powerpoint/2010/main" val="1591954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07785B-6DFB-4255-851B-A02DFC98C6EC}" type="slidenum">
              <a:rPr lang="en-GB" smtClean="0"/>
              <a:t>26</a:t>
            </a:fld>
            <a:endParaRPr lang="en-GB"/>
          </a:p>
        </p:txBody>
      </p:sp>
    </p:spTree>
    <p:extLst>
      <p:ext uri="{BB962C8B-B14F-4D97-AF65-F5344CB8AC3E}">
        <p14:creationId xmlns:p14="http://schemas.microsoft.com/office/powerpoint/2010/main" val="431707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F7EE7F47-8984-4AF4-BDE2-23A27EEE4DD0}" type="slidenum">
              <a:rPr lang="en-US" altLang="en-US" smtClean="0"/>
              <a:pPr>
                <a:defRPr/>
              </a:pPr>
              <a:t>27</a:t>
            </a:fld>
            <a:endParaRPr lang="en-US" altLang="en-US"/>
          </a:p>
        </p:txBody>
      </p:sp>
    </p:spTree>
    <p:extLst>
      <p:ext uri="{BB962C8B-B14F-4D97-AF65-F5344CB8AC3E}">
        <p14:creationId xmlns:p14="http://schemas.microsoft.com/office/powerpoint/2010/main" val="2550474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F7EE7F47-8984-4AF4-BDE2-23A27EEE4DD0}" type="slidenum">
              <a:rPr lang="en-US" altLang="en-US" smtClean="0"/>
              <a:pPr>
                <a:defRPr/>
              </a:pPr>
              <a:t>29</a:t>
            </a:fld>
            <a:endParaRPr lang="en-US" altLang="en-US"/>
          </a:p>
        </p:txBody>
      </p:sp>
    </p:spTree>
    <p:extLst>
      <p:ext uri="{BB962C8B-B14F-4D97-AF65-F5344CB8AC3E}">
        <p14:creationId xmlns:p14="http://schemas.microsoft.com/office/powerpoint/2010/main" val="4031035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ea typeface="ヒラギノ角ゴ Pro W3" pitchFamily="125" charset="-128"/>
            </a:endParaRPr>
          </a:p>
          <a:p>
            <a:pPr eaLnBrk="1" hangingPunct="1">
              <a:spcBef>
                <a:spcPct val="0"/>
              </a:spcBef>
            </a:pPr>
            <a:endParaRPr lang="en-GB" altLang="en-US">
              <a:ea typeface="ヒラギノ角ゴ Pro W3" pitchFamily="125" charset="-128"/>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30BF0B-5317-4956-AC32-E45995AA8256}"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N W3"/>
                <a:cs typeface="ヒラギノ角ゴ ProN W3"/>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N W3"/>
              <a:cs typeface="ヒラギノ角ゴ ProN W3"/>
            </a:endParaRPr>
          </a:p>
        </p:txBody>
      </p:sp>
      <p:sp>
        <p:nvSpPr>
          <p:cNvPr id="10245"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N W3"/>
                <a:cs typeface="ヒラギノ角ゴ ProN W3"/>
              </a:rPr>
              <a:t>Copyright Safe and Sound Enterprises Ltd - all rights reserved</a:t>
            </a:r>
          </a:p>
        </p:txBody>
      </p:sp>
    </p:spTree>
    <p:extLst>
      <p:ext uri="{BB962C8B-B14F-4D97-AF65-F5344CB8AC3E}">
        <p14:creationId xmlns:p14="http://schemas.microsoft.com/office/powerpoint/2010/main" val="535341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7785B-6DFB-4255-851B-A02DFC98C6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113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7785B-6DFB-4255-851B-A02DFC98C6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67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ea typeface="ヒラギノ角ゴ Pro W3" pitchFamily="125" charset="-128"/>
            </a:endParaRPr>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ヒラギノ角ゴ Pro W3" pitchFamily="125" charset="-128"/>
              </a:defRPr>
            </a:lvl1pPr>
            <a:lvl2pPr marL="742950" indent="-285750" eaLnBrk="0" hangingPunct="0">
              <a:spcBef>
                <a:spcPct val="30000"/>
              </a:spcBef>
              <a:defRPr sz="1200">
                <a:solidFill>
                  <a:schemeClr val="tx1"/>
                </a:solidFill>
                <a:latin typeface="Calibri" pitchFamily="34" charset="0"/>
                <a:ea typeface="ヒラギノ角ゴ Pro W3" pitchFamily="125" charset="-128"/>
              </a:defRPr>
            </a:lvl2pPr>
            <a:lvl3pPr marL="1143000" indent="-228600" eaLnBrk="0" hangingPunct="0">
              <a:spcBef>
                <a:spcPct val="30000"/>
              </a:spcBef>
              <a:defRPr sz="1200">
                <a:solidFill>
                  <a:schemeClr val="tx1"/>
                </a:solidFill>
                <a:latin typeface="Calibri" pitchFamily="34" charset="0"/>
                <a:ea typeface="ヒラギノ角ゴ Pro W3" pitchFamily="125" charset="-128"/>
              </a:defRPr>
            </a:lvl3pPr>
            <a:lvl4pPr marL="1600200" indent="-228600" eaLnBrk="0" hangingPunct="0">
              <a:spcBef>
                <a:spcPct val="30000"/>
              </a:spcBef>
              <a:defRPr sz="1200">
                <a:solidFill>
                  <a:schemeClr val="tx1"/>
                </a:solidFill>
                <a:latin typeface="Calibri" pitchFamily="34" charset="0"/>
                <a:ea typeface="ヒラギノ角ゴ Pro W3" pitchFamily="125" charset="-128"/>
              </a:defRPr>
            </a:lvl4pPr>
            <a:lvl5pPr marL="2057400" indent="-228600" eaLnBrk="0" hangingPunct="0">
              <a:spcBef>
                <a:spcPct val="30000"/>
              </a:spcBef>
              <a:defRPr sz="1200">
                <a:solidFill>
                  <a:schemeClr val="tx1"/>
                </a:solidFill>
                <a:latin typeface="Calibri" pitchFamily="34" charset="0"/>
                <a:ea typeface="ヒラギノ角ゴ Pro W3" pitchFamily="125" charset="-128"/>
              </a:defRPr>
            </a:lvl5pPr>
            <a:lvl6pPr marL="2514600" indent="-228600" eaLnBrk="0" fontAlgn="base" hangingPunct="0">
              <a:spcBef>
                <a:spcPct val="30000"/>
              </a:spcBef>
              <a:spcAft>
                <a:spcPct val="0"/>
              </a:spcAft>
              <a:defRPr sz="1200">
                <a:solidFill>
                  <a:schemeClr val="tx1"/>
                </a:solidFill>
                <a:latin typeface="Calibri" pitchFamily="34" charset="0"/>
                <a:ea typeface="ヒラギノ角ゴ Pro W3" pitchFamily="125" charset="-128"/>
              </a:defRPr>
            </a:lvl6pPr>
            <a:lvl7pPr marL="2971800" indent="-228600" eaLnBrk="0" fontAlgn="base" hangingPunct="0">
              <a:spcBef>
                <a:spcPct val="30000"/>
              </a:spcBef>
              <a:spcAft>
                <a:spcPct val="0"/>
              </a:spcAft>
              <a:defRPr sz="1200">
                <a:solidFill>
                  <a:schemeClr val="tx1"/>
                </a:solidFill>
                <a:latin typeface="Calibri" pitchFamily="34" charset="0"/>
                <a:ea typeface="ヒラギノ角ゴ Pro W3" pitchFamily="125" charset="-128"/>
              </a:defRPr>
            </a:lvl7pPr>
            <a:lvl8pPr marL="3429000" indent="-228600" eaLnBrk="0" fontAlgn="base" hangingPunct="0">
              <a:spcBef>
                <a:spcPct val="30000"/>
              </a:spcBef>
              <a:spcAft>
                <a:spcPct val="0"/>
              </a:spcAft>
              <a:defRPr sz="1200">
                <a:solidFill>
                  <a:schemeClr val="tx1"/>
                </a:solidFill>
                <a:latin typeface="Calibri" pitchFamily="34" charset="0"/>
                <a:ea typeface="ヒラギノ角ゴ Pro W3" pitchFamily="125" charset="-128"/>
              </a:defRPr>
            </a:lvl8pPr>
            <a:lvl9pPr marL="3886200" indent="-228600" eaLnBrk="0" fontAlgn="base" hangingPunct="0">
              <a:spcBef>
                <a:spcPct val="30000"/>
              </a:spcBef>
              <a:spcAft>
                <a:spcPct val="0"/>
              </a:spcAft>
              <a:defRPr sz="1200">
                <a:solidFill>
                  <a:schemeClr val="tx1"/>
                </a:solidFill>
                <a:latin typeface="Calibri" pitchFamily="34" charset="0"/>
                <a:ea typeface="ヒラギノ角ゴ Pro W3" pitchFamily="125"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C61FABA-7043-405E-A417-0CA47C1C7318}"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ヒラギノ角ゴ Pro W3" pitchFamily="125"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52</a:t>
            </a:fld>
            <a:endParaRPr kumimoji="0" lang="en-US" altLang="en-US" sz="1200" b="0" i="0" u="none" strike="noStrike" kern="1200" cap="none" spc="0" normalizeH="0" baseline="0" noProof="0">
              <a:ln>
                <a:noFill/>
              </a:ln>
              <a:solidFill>
                <a:prstClr val="black"/>
              </a:solidFill>
              <a:effectLst/>
              <a:uLnTx/>
              <a:uFillTx/>
              <a:latin typeface="Arial" pitchFamily="34" charset="0"/>
              <a:ea typeface="ヒラギノ角ゴ Pro W3" pitchFamily="125" charset="-128"/>
              <a:cs typeface="+mn-cs"/>
            </a:endParaRPr>
          </a:p>
        </p:txBody>
      </p:sp>
    </p:spTree>
    <p:extLst>
      <p:ext uri="{BB962C8B-B14F-4D97-AF65-F5344CB8AC3E}">
        <p14:creationId xmlns:p14="http://schemas.microsoft.com/office/powerpoint/2010/main" val="2022715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7785B-6DFB-4255-851B-A02DFC98C6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216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7785B-6DFB-4255-851B-A02DFC98C6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092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4</a:t>
            </a:fld>
            <a:endParaRPr lang="en-GB"/>
          </a:p>
        </p:txBody>
      </p:sp>
    </p:spTree>
    <p:extLst>
      <p:ext uri="{BB962C8B-B14F-4D97-AF65-F5344CB8AC3E}">
        <p14:creationId xmlns:p14="http://schemas.microsoft.com/office/powerpoint/2010/main" val="4161556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9AAEA-BE2B-478E-8481-A9E990BFFC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453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hlinkClick r:id="rId3"/>
              </a:rPr>
              <a:t>Capa</a:t>
            </a:r>
            <a:r>
              <a:rPr lang="en-US" dirty="0">
                <a:hlinkClick r:id="rId3"/>
              </a:rPr>
              <a:t> First Response | Together for safer families - </a:t>
            </a:r>
            <a:r>
              <a:rPr lang="en-US" dirty="0" err="1">
                <a:hlinkClick r:id="rId3"/>
              </a:rPr>
              <a:t>Capa</a:t>
            </a:r>
            <a:r>
              <a:rPr lang="en-US" dirty="0">
                <a:hlinkClick r:id="rId3"/>
              </a:rPr>
              <a:t> First Response</a:t>
            </a:r>
            <a:r>
              <a:rPr lang="en-US" dirty="0"/>
              <a:t>- support families/professionals impacted by child abuse on parents</a:t>
            </a:r>
            <a:endParaRPr lang="en-GB" dirty="0"/>
          </a:p>
          <a:p>
            <a:r>
              <a:rPr lang="en-US" dirty="0">
                <a:hlinkClick r:id="rId4"/>
              </a:rPr>
              <a:t>Help For Male Victims - </a:t>
            </a:r>
            <a:r>
              <a:rPr lang="en-US" dirty="0" err="1">
                <a:hlinkClick r:id="rId4"/>
              </a:rPr>
              <a:t>ManKind</a:t>
            </a:r>
            <a:r>
              <a:rPr lang="en-US" dirty="0">
                <a:hlinkClick r:id="rId4"/>
              </a:rPr>
              <a:t> Initiative</a:t>
            </a:r>
            <a:r>
              <a:rPr lang="en-US" dirty="0"/>
              <a:t>- support for male victims</a:t>
            </a:r>
          </a:p>
          <a:p>
            <a:r>
              <a:rPr lang="en-GB" dirty="0">
                <a:hlinkClick r:id="rId5"/>
              </a:rPr>
              <a:t>Help for men | Equation</a:t>
            </a:r>
            <a:r>
              <a:rPr lang="en-GB" dirty="0"/>
              <a:t> </a:t>
            </a:r>
          </a:p>
          <a:p>
            <a:endParaRPr lang="en-GB" dirty="0"/>
          </a:p>
          <a:p>
            <a:r>
              <a:rPr lang="en-GB" sz="1200" kern="1200" dirty="0">
                <a:solidFill>
                  <a:schemeClr val="tx1"/>
                </a:solidFill>
                <a:effectLst/>
                <a:latin typeface="+mn-lt"/>
                <a:ea typeface="+mn-ea"/>
                <a:cs typeface="+mn-cs"/>
              </a:rPr>
              <a:t>For Male Abuse:</a:t>
            </a:r>
          </a:p>
          <a:p>
            <a:r>
              <a:rPr lang="en-GB" sz="1200" kern="1200" dirty="0">
                <a:solidFill>
                  <a:schemeClr val="tx1"/>
                </a:solidFill>
                <a:effectLst/>
                <a:latin typeface="+mn-lt"/>
                <a:ea typeface="+mn-ea"/>
                <a:cs typeface="+mn-cs"/>
              </a:rPr>
              <a:t>Male Advice Line (0808 801 0327)</a:t>
            </a:r>
          </a:p>
          <a:p>
            <a:r>
              <a:rPr lang="en-GB" sz="1200" kern="1200" dirty="0">
                <a:solidFill>
                  <a:schemeClr val="tx1"/>
                </a:solidFill>
                <a:effectLst/>
                <a:latin typeface="+mn-lt"/>
                <a:ea typeface="+mn-ea"/>
                <a:cs typeface="+mn-cs"/>
              </a:rPr>
              <a:t>Equation (0115 9623 237)</a:t>
            </a:r>
          </a:p>
          <a:p>
            <a:endParaRPr lang="en-US" dirty="0"/>
          </a:p>
          <a:p>
            <a:r>
              <a:rPr lang="en-GB" sz="1200" u="sng" kern="1200" dirty="0">
                <a:solidFill>
                  <a:schemeClr val="tx1"/>
                </a:solidFill>
                <a:effectLst/>
                <a:latin typeface="+mn-lt"/>
                <a:ea typeface="+mn-ea"/>
                <a:cs typeface="+mn-cs"/>
                <a:hlinkClick r:id="rId6"/>
              </a:rPr>
              <a:t>hello@pegsupport.com</a:t>
            </a:r>
            <a:endParaRPr lang="en-US" dirty="0"/>
          </a:p>
          <a:p>
            <a:endParaRPr lang="en-US" dirty="0"/>
          </a:p>
        </p:txBody>
      </p:sp>
      <p:sp>
        <p:nvSpPr>
          <p:cNvPr id="4" name="Slide Number Placeholder 3"/>
          <p:cNvSpPr>
            <a:spLocks noGrp="1"/>
          </p:cNvSpPr>
          <p:nvPr>
            <p:ph type="sldNum" sz="quarter" idx="5"/>
          </p:nvPr>
        </p:nvSpPr>
        <p:spPr/>
        <p:txBody>
          <a:bodyPr/>
          <a:lstStyle/>
          <a:p>
            <a:fld id="{5EA2319E-44F4-4749-B257-B87001BCAF9E}" type="slidenum">
              <a:rPr lang="en-GB" smtClean="0"/>
              <a:t>64</a:t>
            </a:fld>
            <a:endParaRPr lang="en-GB"/>
          </a:p>
        </p:txBody>
      </p:sp>
    </p:spTree>
    <p:extLst>
      <p:ext uri="{BB962C8B-B14F-4D97-AF65-F5344CB8AC3E}">
        <p14:creationId xmlns:p14="http://schemas.microsoft.com/office/powerpoint/2010/main" val="709941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65</a:t>
            </a:fld>
            <a:endParaRPr lang="en-GB"/>
          </a:p>
        </p:txBody>
      </p:sp>
    </p:spTree>
    <p:extLst>
      <p:ext uri="{BB962C8B-B14F-4D97-AF65-F5344CB8AC3E}">
        <p14:creationId xmlns:p14="http://schemas.microsoft.com/office/powerpoint/2010/main" val="2515609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JM</a:t>
            </a:r>
          </a:p>
        </p:txBody>
      </p:sp>
      <p:sp>
        <p:nvSpPr>
          <p:cNvPr id="4" name="Slide Number Placeholder 3"/>
          <p:cNvSpPr>
            <a:spLocks noGrp="1"/>
          </p:cNvSpPr>
          <p:nvPr>
            <p:ph type="sldNum" sz="quarter" idx="10"/>
          </p:nvPr>
        </p:nvSpPr>
        <p:spPr/>
        <p:txBody>
          <a:bodyPr/>
          <a:lstStyle/>
          <a:p>
            <a:fld id="{5EA2319E-44F4-4749-B257-B87001BCAF9E}" type="slidenum">
              <a:rPr lang="en-GB" smtClean="0"/>
              <a:t>72</a:t>
            </a:fld>
            <a:endParaRPr lang="en-GB"/>
          </a:p>
        </p:txBody>
      </p:sp>
    </p:spTree>
    <p:extLst>
      <p:ext uri="{BB962C8B-B14F-4D97-AF65-F5344CB8AC3E}">
        <p14:creationId xmlns:p14="http://schemas.microsoft.com/office/powerpoint/2010/main" val="2986925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arial" panose="020B0604020202020204" pitchFamily="34" charset="0"/>
              </a:rPr>
              <a:t>This HM Government advice </a:t>
            </a:r>
            <a:r>
              <a:rPr lang="en-GB" b="0" i="0" noProof="0" dirty="0">
                <a:solidFill>
                  <a:srgbClr val="666666"/>
                </a:solidFill>
                <a:effectLst/>
                <a:latin typeface="arial" panose="020B0604020202020204" pitchFamily="34" charset="0"/>
              </a:rPr>
              <a:t>emphasises</a:t>
            </a:r>
            <a:r>
              <a:rPr lang="en-US" b="0" i="0" dirty="0">
                <a:solidFill>
                  <a:srgbClr val="666666"/>
                </a:solidFill>
                <a:effectLst/>
                <a:latin typeface="arial" panose="020B0604020202020204" pitchFamily="34" charset="0"/>
              </a:rPr>
              <a:t> the critical role of sharing information about children, young people, and their families to ensure child safeguarding. It complements the statutory guidance "Working together to safeguard children 2023." The advice, though non-statutory, supersedes the previous guidance from July 2018.</a:t>
            </a:r>
          </a:p>
          <a:p>
            <a:endParaRPr lang="en-US" b="0" i="0" dirty="0">
              <a:solidFill>
                <a:srgbClr val="666666"/>
              </a:solidFill>
              <a:effectLst/>
              <a:latin typeface="arial" panose="020B0604020202020204" pitchFamily="34" charset="0"/>
            </a:endParaRPr>
          </a:p>
          <a:p>
            <a:r>
              <a:rPr lang="en-US" b="1" i="0" dirty="0">
                <a:solidFill>
                  <a:srgbClr val="666666"/>
                </a:solidFill>
                <a:effectLst/>
                <a:latin typeface="arial" panose="020B0604020202020204" pitchFamily="34" charset="0"/>
              </a:rPr>
              <a:t>The Seven Golden Rules to Information Sharing</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4773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b="0" i="0" u="none" strike="noStrike" kern="1200" cap="none" spc="0" normalizeH="0" baseline="0" noProof="0" dirty="0">
                <a:ln>
                  <a:noFill/>
                </a:ln>
                <a:solidFill>
                  <a:prstClr val="black"/>
                </a:solidFill>
                <a:effectLst/>
                <a:uLnTx/>
                <a:uFillTx/>
                <a:latin typeface="+mn-lt"/>
                <a:ea typeface="+mn-ea"/>
                <a:cs typeface="+mn-cs"/>
              </a:rPr>
              <a:t>The section on the parents/</a:t>
            </a:r>
            <a:r>
              <a:rPr kumimoji="0" lang="en-US" b="0" i="0" u="none" strike="noStrike" kern="1200" cap="none" spc="0" normalizeH="0" baseline="0" noProof="0" dirty="0" err="1">
                <a:ln>
                  <a:noFill/>
                </a:ln>
                <a:solidFill>
                  <a:prstClr val="black"/>
                </a:solidFill>
                <a:effectLst/>
                <a:uLnTx/>
                <a:uFillTx/>
                <a:latin typeface="+mn-lt"/>
                <a:ea typeface="+mn-ea"/>
                <a:cs typeface="+mn-cs"/>
              </a:rPr>
              <a:t>carers</a:t>
            </a:r>
            <a:r>
              <a:rPr kumimoji="0" lang="en-US" b="0" i="0" u="none" strike="noStrike" kern="1200" cap="none" spc="0" normalizeH="0" baseline="0" noProof="0" dirty="0">
                <a:ln>
                  <a:noFill/>
                </a:ln>
                <a:solidFill>
                  <a:prstClr val="black"/>
                </a:solidFill>
                <a:effectLst/>
                <a:uLnTx/>
                <a:uFillTx/>
                <a:latin typeface="+mn-lt"/>
                <a:ea typeface="+mn-ea"/>
                <a:cs typeface="+mn-cs"/>
              </a:rPr>
              <a:t> ability to achieve change has also been expanded</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283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Areas of strength were identified as follows:</a:t>
            </a:r>
          </a:p>
          <a:p>
            <a:pPr marL="685800" lvl="1" indent="-228600">
              <a:lnSpc>
                <a:spcPct val="90000"/>
              </a:lnSpc>
              <a:spcBef>
                <a:spcPts val="500"/>
              </a:spcBef>
              <a:buFont typeface="Arial" panose="020B0604020202020204" pitchFamily="34" charset="0"/>
              <a:buChar char="•"/>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Good identification of neglect pre-birth for 4 children 	</a:t>
            </a:r>
          </a:p>
          <a:p>
            <a:pPr marL="685800" lvl="1" indent="-228600">
              <a:lnSpc>
                <a:spcPct val="90000"/>
              </a:lnSpc>
              <a:spcBef>
                <a:spcPts val="500"/>
              </a:spcBef>
              <a:buFont typeface="Arial" panose="020B0604020202020204" pitchFamily="34" charset="0"/>
              <a:buChar char="•"/>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Good identification of need for 9 out the 10 children audited </a:t>
            </a:r>
          </a:p>
          <a:p>
            <a:pPr marL="685800" lvl="1" indent="-228600">
              <a:lnSpc>
                <a:spcPct val="90000"/>
              </a:lnSpc>
              <a:spcBef>
                <a:spcPts val="500"/>
              </a:spcBef>
              <a:buFont typeface="Arial" panose="020B0604020202020204" pitchFamily="34" charset="0"/>
              <a:buChar char="•"/>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Good work by schools, prompt referrals and good support to children</a:t>
            </a:r>
          </a:p>
          <a:p>
            <a:pPr marL="685800" lvl="1" indent="-228600">
              <a:lnSpc>
                <a:spcPct val="90000"/>
              </a:lnSpc>
              <a:spcBef>
                <a:spcPts val="500"/>
              </a:spcBef>
              <a:buFont typeface="Arial" panose="020B0604020202020204" pitchFamily="34" charset="0"/>
              <a:buChar char="•"/>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Good work by police, involvement in strategy discussions, information sharing and Initial Child Protection Conferences. </a:t>
            </a:r>
          </a:p>
          <a:p>
            <a:pPr marL="685800" lvl="1" indent="-228600">
              <a:lnSpc>
                <a:spcPct val="90000"/>
              </a:lnSpc>
              <a:spcBef>
                <a:spcPts val="500"/>
              </a:spcBef>
              <a:buFont typeface="Arial" panose="020B0604020202020204" pitchFamily="34" charset="0"/>
              <a:buChar char="•"/>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Good partnership working in terms of communication and coordination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318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Child Safeguarding Practice Review Panel: annual report 2022 to 2023 - GOV.UK (www.gov.uk)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 •      The age distribution within rapid reviews follows a similar pattern to the previous year with a predominance of babies under 1 (36%) with a second peak in the 11-15 age group. The most common causes of fatalities for girls were sudden unexplained death in infancy/childhood, suicide and accident/injury; for boys they were sudden unexplained death in infancy/childhood, extrafamilial child homicide and accident/injury.</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554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73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ensure that your internal processes for sending and receiving of all student files is robust and allows sufficient time for the DSL/relevant others to read through all content in advance of the child joining the setting so any relevant support/intervention can be planned. This process will form part of any wider safeguarding protocol and </a:t>
            </a:r>
            <a:r>
              <a:rPr lang="en-GB"/>
              <a:t>inclusive practice.</a:t>
            </a:r>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82</a:t>
            </a:fld>
            <a:endParaRPr lang="en-GB"/>
          </a:p>
        </p:txBody>
      </p:sp>
    </p:spTree>
    <p:extLst>
      <p:ext uri="{BB962C8B-B14F-4D97-AF65-F5344CB8AC3E}">
        <p14:creationId xmlns:p14="http://schemas.microsoft.com/office/powerpoint/2010/main" val="146371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A2319E-44F4-4749-B257-B87001BCAF9E}" type="slidenum">
              <a:rPr lang="en-GB" smtClean="0"/>
              <a:t>6</a:t>
            </a:fld>
            <a:endParaRPr lang="en-GB"/>
          </a:p>
        </p:txBody>
      </p:sp>
    </p:spTree>
    <p:extLst>
      <p:ext uri="{BB962C8B-B14F-4D97-AF65-F5344CB8AC3E}">
        <p14:creationId xmlns:p14="http://schemas.microsoft.com/office/powerpoint/2010/main" val="2043193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87</a:t>
            </a:fld>
            <a:endParaRPr lang="en-GB"/>
          </a:p>
        </p:txBody>
      </p:sp>
    </p:spTree>
    <p:extLst>
      <p:ext uri="{BB962C8B-B14F-4D97-AF65-F5344CB8AC3E}">
        <p14:creationId xmlns:p14="http://schemas.microsoft.com/office/powerpoint/2010/main" val="2043854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Access link below and type your school postcode to source local contacts for officers in your area- pro-active contact where you feel support is required unless emergency where relevant agency should be contacted without delay.</a:t>
            </a:r>
          </a:p>
        </p:txBody>
      </p:sp>
      <p:sp>
        <p:nvSpPr>
          <p:cNvPr id="4" name="Slide Number Placeholder 3"/>
          <p:cNvSpPr>
            <a:spLocks noGrp="1"/>
          </p:cNvSpPr>
          <p:nvPr>
            <p:ph type="sldNum" sz="quarter" idx="5"/>
          </p:nvPr>
        </p:nvSpPr>
        <p:spPr/>
        <p:txBody>
          <a:bodyPr/>
          <a:lstStyle/>
          <a:p>
            <a:fld id="{5EA2319E-44F4-4749-B257-B87001BCAF9E}" type="slidenum">
              <a:rPr lang="en-GB" smtClean="0"/>
              <a:t>88</a:t>
            </a:fld>
            <a:endParaRPr lang="en-GB"/>
          </a:p>
        </p:txBody>
      </p:sp>
    </p:spTree>
    <p:extLst>
      <p:ext uri="{BB962C8B-B14F-4D97-AF65-F5344CB8AC3E}">
        <p14:creationId xmlns:p14="http://schemas.microsoft.com/office/powerpoint/2010/main" val="2610459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7785B-6DFB-4255-851B-A02DFC98C6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349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7785B-6DFB-4255-851B-A02DFC98C6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712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7785B-6DFB-4255-851B-A02DFC98C6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540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ea typeface="ヒラギノ角ゴ Pro W3" pitchFamily="125" charset="-128"/>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30BF0B-5317-4956-AC32-E45995AA8256}"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N W3"/>
                <a:cs typeface="ヒラギノ角ゴ ProN W3"/>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N W3"/>
              <a:cs typeface="ヒラギノ角ゴ ProN W3"/>
            </a:endParaRPr>
          </a:p>
        </p:txBody>
      </p:sp>
      <p:sp>
        <p:nvSpPr>
          <p:cNvPr id="10245"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N W3"/>
                <a:cs typeface="ヒラギノ角ゴ ProN W3"/>
              </a:rPr>
              <a:t>Copyright Safe and Sound Enterprises Ltd - all rights reserved</a:t>
            </a:r>
          </a:p>
        </p:txBody>
      </p:sp>
    </p:spTree>
    <p:extLst>
      <p:ext uri="{BB962C8B-B14F-4D97-AF65-F5344CB8AC3E}">
        <p14:creationId xmlns:p14="http://schemas.microsoft.com/office/powerpoint/2010/main" val="272820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07785B-6DFB-4255-851B-A02DFC98C6EC}" type="slidenum">
              <a:rPr lang="en-GB" smtClean="0"/>
              <a:t>20</a:t>
            </a:fld>
            <a:endParaRPr lang="en-GB"/>
          </a:p>
        </p:txBody>
      </p:sp>
    </p:spTree>
    <p:extLst>
      <p:ext uri="{BB962C8B-B14F-4D97-AF65-F5344CB8AC3E}">
        <p14:creationId xmlns:p14="http://schemas.microsoft.com/office/powerpoint/2010/main" val="26216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7785B-6DFB-4255-851B-A02DFC98C6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2222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295" name="Group 294">
            <a:extLst>
              <a:ext uri="{FF2B5EF4-FFF2-40B4-BE49-F238E27FC236}">
                <a16:creationId xmlns:a16="http://schemas.microsoft.com/office/drawing/2014/main" id="{8ADAE399-79A6-420F-84F4-05D3786D911E}"/>
              </a:ext>
            </a:extLst>
          </p:cNvPr>
          <p:cNvGrpSpPr/>
          <p:nvPr userDrawn="1"/>
        </p:nvGrpSpPr>
        <p:grpSpPr>
          <a:xfrm>
            <a:off x="271603" y="5661816"/>
            <a:ext cx="736578" cy="875829"/>
            <a:chOff x="258270" y="5212128"/>
            <a:chExt cx="1114770" cy="1325518"/>
          </a:xfrm>
        </p:grpSpPr>
        <p:grpSp>
          <p:nvGrpSpPr>
            <p:cNvPr id="296" name="Google Shape;428;p34">
              <a:extLst>
                <a:ext uri="{FF2B5EF4-FFF2-40B4-BE49-F238E27FC236}">
                  <a16:creationId xmlns:a16="http://schemas.microsoft.com/office/drawing/2014/main" id="{F4994928-FAFD-48B6-8747-F90B81F96045}"/>
                </a:ext>
              </a:extLst>
            </p:cNvPr>
            <p:cNvGrpSpPr/>
            <p:nvPr userDrawn="1"/>
          </p:nvGrpSpPr>
          <p:grpSpPr>
            <a:xfrm>
              <a:off x="866609" y="5948450"/>
              <a:ext cx="370620" cy="570901"/>
              <a:chOff x="5283050" y="4042750"/>
              <a:chExt cx="399000" cy="595950"/>
            </a:xfrm>
          </p:grpSpPr>
          <p:sp>
            <p:nvSpPr>
              <p:cNvPr id="336" name="Google Shape;429;p34">
                <a:extLst>
                  <a:ext uri="{FF2B5EF4-FFF2-40B4-BE49-F238E27FC236}">
                    <a16:creationId xmlns:a16="http://schemas.microsoft.com/office/drawing/2014/main" id="{09E05D6A-782A-4BDD-B9B0-5AA29943D73B}"/>
                  </a:ext>
                </a:extLst>
              </p:cNvPr>
              <p:cNvSpPr/>
              <p:nvPr/>
            </p:nvSpPr>
            <p:spPr>
              <a:xfrm>
                <a:off x="5283050" y="4042750"/>
                <a:ext cx="399000" cy="344900"/>
              </a:xfrm>
              <a:custGeom>
                <a:avLst/>
                <a:gdLst/>
                <a:ahLst/>
                <a:cxnLst/>
                <a:rect l="l" t="t" r="r" b="b"/>
                <a:pathLst>
                  <a:path w="15960" h="13796" extrusionOk="0">
                    <a:moveTo>
                      <a:pt x="8041" y="0"/>
                    </a:moveTo>
                    <a:cubicBezTo>
                      <a:pt x="6475" y="0"/>
                      <a:pt x="4915" y="432"/>
                      <a:pt x="3622" y="1312"/>
                    </a:cubicBezTo>
                    <a:cubicBezTo>
                      <a:pt x="1300" y="2891"/>
                      <a:pt x="0" y="5920"/>
                      <a:pt x="633" y="8656"/>
                    </a:cubicBezTo>
                    <a:cubicBezTo>
                      <a:pt x="1259" y="11376"/>
                      <a:pt x="3849" y="13561"/>
                      <a:pt x="6636" y="13561"/>
                    </a:cubicBezTo>
                    <a:cubicBezTo>
                      <a:pt x="6655" y="13561"/>
                      <a:pt x="6675" y="13561"/>
                      <a:pt x="6694" y="13560"/>
                    </a:cubicBezTo>
                    <a:lnTo>
                      <a:pt x="4984" y="12908"/>
                    </a:lnTo>
                    <a:lnTo>
                      <a:pt x="4984" y="12908"/>
                    </a:lnTo>
                    <a:cubicBezTo>
                      <a:pt x="6366" y="13418"/>
                      <a:pt x="7864" y="13796"/>
                      <a:pt x="9308" y="13796"/>
                    </a:cubicBezTo>
                    <a:cubicBezTo>
                      <a:pt x="10436" y="13796"/>
                      <a:pt x="11532" y="13565"/>
                      <a:pt x="12514" y="12987"/>
                    </a:cubicBezTo>
                    <a:cubicBezTo>
                      <a:pt x="15162" y="11426"/>
                      <a:pt x="15960" y="7754"/>
                      <a:pt x="15026" y="4822"/>
                    </a:cubicBezTo>
                    <a:cubicBezTo>
                      <a:pt x="14664" y="3680"/>
                      <a:pt x="14071" y="2588"/>
                      <a:pt x="13175" y="1793"/>
                    </a:cubicBezTo>
                    <a:cubicBezTo>
                      <a:pt x="12722" y="1389"/>
                      <a:pt x="12202" y="1071"/>
                      <a:pt x="11655" y="809"/>
                    </a:cubicBezTo>
                    <a:cubicBezTo>
                      <a:pt x="10533" y="273"/>
                      <a:pt x="9285" y="0"/>
                      <a:pt x="8041" y="0"/>
                    </a:cubicBezTo>
                    <a:close/>
                  </a:path>
                </a:pathLst>
              </a:custGeom>
              <a:solidFill>
                <a:srgbClr val="F9B2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37" name="Google Shape;430;p34">
                <a:extLst>
                  <a:ext uri="{FF2B5EF4-FFF2-40B4-BE49-F238E27FC236}">
                    <a16:creationId xmlns:a16="http://schemas.microsoft.com/office/drawing/2014/main" id="{7E39A15E-C3E3-4922-933A-A06F199F5B18}"/>
                  </a:ext>
                </a:extLst>
              </p:cNvPr>
              <p:cNvSpPr/>
              <p:nvPr/>
            </p:nvSpPr>
            <p:spPr>
              <a:xfrm>
                <a:off x="5478275" y="4137575"/>
                <a:ext cx="15450" cy="501125"/>
              </a:xfrm>
              <a:custGeom>
                <a:avLst/>
                <a:gdLst/>
                <a:ahLst/>
                <a:cxnLst/>
                <a:rect l="l" t="t" r="r" b="b"/>
                <a:pathLst>
                  <a:path w="618" h="20045" extrusionOk="0">
                    <a:moveTo>
                      <a:pt x="154" y="1"/>
                    </a:moveTo>
                    <a:cubicBezTo>
                      <a:pt x="98" y="1"/>
                      <a:pt x="42" y="39"/>
                      <a:pt x="38" y="115"/>
                    </a:cubicBezTo>
                    <a:lnTo>
                      <a:pt x="38" y="117"/>
                    </a:lnTo>
                    <a:cubicBezTo>
                      <a:pt x="1" y="763"/>
                      <a:pt x="16" y="1418"/>
                      <a:pt x="14" y="2063"/>
                    </a:cubicBezTo>
                    <a:cubicBezTo>
                      <a:pt x="12" y="2705"/>
                      <a:pt x="18" y="3344"/>
                      <a:pt x="20" y="3985"/>
                    </a:cubicBezTo>
                    <a:cubicBezTo>
                      <a:pt x="25" y="5274"/>
                      <a:pt x="40" y="6561"/>
                      <a:pt x="53" y="7850"/>
                    </a:cubicBezTo>
                    <a:lnTo>
                      <a:pt x="130" y="15559"/>
                    </a:lnTo>
                    <a:cubicBezTo>
                      <a:pt x="137" y="16277"/>
                      <a:pt x="146" y="16997"/>
                      <a:pt x="152" y="17717"/>
                    </a:cubicBezTo>
                    <a:cubicBezTo>
                      <a:pt x="154" y="18073"/>
                      <a:pt x="159" y="18429"/>
                      <a:pt x="159" y="18785"/>
                    </a:cubicBezTo>
                    <a:cubicBezTo>
                      <a:pt x="159" y="19158"/>
                      <a:pt x="143" y="19531"/>
                      <a:pt x="198" y="19903"/>
                    </a:cubicBezTo>
                    <a:cubicBezTo>
                      <a:pt x="210" y="19989"/>
                      <a:pt x="308" y="20045"/>
                      <a:pt x="390" y="20045"/>
                    </a:cubicBezTo>
                    <a:cubicBezTo>
                      <a:pt x="397" y="20045"/>
                      <a:pt x="404" y="20044"/>
                      <a:pt x="411" y="20043"/>
                    </a:cubicBezTo>
                    <a:cubicBezTo>
                      <a:pt x="515" y="20028"/>
                      <a:pt x="567" y="19949"/>
                      <a:pt x="580" y="19850"/>
                    </a:cubicBezTo>
                    <a:cubicBezTo>
                      <a:pt x="618" y="19531"/>
                      <a:pt x="596" y="19211"/>
                      <a:pt x="589" y="18890"/>
                    </a:cubicBezTo>
                    <a:cubicBezTo>
                      <a:pt x="583" y="18567"/>
                      <a:pt x="576" y="18249"/>
                      <a:pt x="572" y="17928"/>
                    </a:cubicBezTo>
                    <a:cubicBezTo>
                      <a:pt x="563" y="17287"/>
                      <a:pt x="554" y="16648"/>
                      <a:pt x="545" y="16009"/>
                    </a:cubicBezTo>
                    <a:lnTo>
                      <a:pt x="495" y="12141"/>
                    </a:lnTo>
                    <a:cubicBezTo>
                      <a:pt x="460" y="9574"/>
                      <a:pt x="442" y="7005"/>
                      <a:pt x="392" y="4435"/>
                    </a:cubicBezTo>
                    <a:cubicBezTo>
                      <a:pt x="376" y="3724"/>
                      <a:pt x="363" y="3012"/>
                      <a:pt x="348" y="2303"/>
                    </a:cubicBezTo>
                    <a:cubicBezTo>
                      <a:pt x="334" y="1576"/>
                      <a:pt x="334" y="840"/>
                      <a:pt x="275" y="115"/>
                    </a:cubicBezTo>
                    <a:cubicBezTo>
                      <a:pt x="269" y="39"/>
                      <a:pt x="211" y="1"/>
                      <a:pt x="154"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431;p34">
                <a:extLst>
                  <a:ext uri="{FF2B5EF4-FFF2-40B4-BE49-F238E27FC236}">
                    <a16:creationId xmlns:a16="http://schemas.microsoft.com/office/drawing/2014/main" id="{801DDB1E-D90A-414E-97D2-896F62FE7701}"/>
                  </a:ext>
                </a:extLst>
              </p:cNvPr>
              <p:cNvSpPr/>
              <p:nvPr/>
            </p:nvSpPr>
            <p:spPr>
              <a:xfrm>
                <a:off x="5390175" y="4217750"/>
                <a:ext cx="220175" cy="141200"/>
              </a:xfrm>
              <a:custGeom>
                <a:avLst/>
                <a:gdLst/>
                <a:ahLst/>
                <a:cxnLst/>
                <a:rect l="l" t="t" r="r" b="b"/>
                <a:pathLst>
                  <a:path w="8807" h="5648" extrusionOk="0">
                    <a:moveTo>
                      <a:pt x="8503" y="0"/>
                    </a:moveTo>
                    <a:cubicBezTo>
                      <a:pt x="8453" y="0"/>
                      <a:pt x="8404" y="19"/>
                      <a:pt x="8365" y="62"/>
                    </a:cubicBezTo>
                    <a:cubicBezTo>
                      <a:pt x="8062" y="394"/>
                      <a:pt x="7790" y="756"/>
                      <a:pt x="7506" y="1103"/>
                    </a:cubicBezTo>
                    <a:lnTo>
                      <a:pt x="6654" y="2148"/>
                    </a:lnTo>
                    <a:lnTo>
                      <a:pt x="4950" y="4241"/>
                    </a:lnTo>
                    <a:cubicBezTo>
                      <a:pt x="4708" y="4538"/>
                      <a:pt x="4482" y="4885"/>
                      <a:pt x="4162" y="5102"/>
                    </a:cubicBezTo>
                    <a:cubicBezTo>
                      <a:pt x="4055" y="5177"/>
                      <a:pt x="3922" y="5253"/>
                      <a:pt x="3787" y="5253"/>
                    </a:cubicBezTo>
                    <a:cubicBezTo>
                      <a:pt x="3775" y="5253"/>
                      <a:pt x="3763" y="5253"/>
                      <a:pt x="3751" y="5251"/>
                    </a:cubicBezTo>
                    <a:cubicBezTo>
                      <a:pt x="3588" y="5234"/>
                      <a:pt x="3498" y="5093"/>
                      <a:pt x="3417" y="4968"/>
                    </a:cubicBezTo>
                    <a:cubicBezTo>
                      <a:pt x="2916" y="4202"/>
                      <a:pt x="2422" y="3433"/>
                      <a:pt x="1919" y="2669"/>
                    </a:cubicBezTo>
                    <a:cubicBezTo>
                      <a:pt x="1361" y="1812"/>
                      <a:pt x="817" y="943"/>
                      <a:pt x="200" y="128"/>
                    </a:cubicBezTo>
                    <a:cubicBezTo>
                      <a:pt x="178" y="99"/>
                      <a:pt x="148" y="87"/>
                      <a:pt x="120" y="87"/>
                    </a:cubicBezTo>
                    <a:cubicBezTo>
                      <a:pt x="58" y="87"/>
                      <a:pt x="1" y="146"/>
                      <a:pt x="42" y="220"/>
                    </a:cubicBezTo>
                    <a:lnTo>
                      <a:pt x="42" y="222"/>
                    </a:lnTo>
                    <a:cubicBezTo>
                      <a:pt x="492" y="1068"/>
                      <a:pt x="1017" y="1872"/>
                      <a:pt x="1524" y="2684"/>
                    </a:cubicBezTo>
                    <a:cubicBezTo>
                      <a:pt x="2031" y="3497"/>
                      <a:pt x="2541" y="4309"/>
                      <a:pt x="3055" y="5120"/>
                    </a:cubicBezTo>
                    <a:cubicBezTo>
                      <a:pt x="3158" y="5284"/>
                      <a:pt x="3266" y="5458"/>
                      <a:pt x="3441" y="5557"/>
                    </a:cubicBezTo>
                    <a:cubicBezTo>
                      <a:pt x="3551" y="5617"/>
                      <a:pt x="3673" y="5648"/>
                      <a:pt x="3796" y="5648"/>
                    </a:cubicBezTo>
                    <a:cubicBezTo>
                      <a:pt x="3848" y="5648"/>
                      <a:pt x="3901" y="5642"/>
                      <a:pt x="3953" y="5631"/>
                    </a:cubicBezTo>
                    <a:cubicBezTo>
                      <a:pt x="4309" y="5563"/>
                      <a:pt x="4621" y="5284"/>
                      <a:pt x="4851" y="5016"/>
                    </a:cubicBezTo>
                    <a:cubicBezTo>
                      <a:pt x="5468" y="4298"/>
                      <a:pt x="6055" y="3554"/>
                      <a:pt x="6656" y="2820"/>
                    </a:cubicBezTo>
                    <a:lnTo>
                      <a:pt x="7664" y="1595"/>
                    </a:lnTo>
                    <a:cubicBezTo>
                      <a:pt x="8009" y="1173"/>
                      <a:pt x="8378" y="760"/>
                      <a:pt x="8699" y="319"/>
                    </a:cubicBezTo>
                    <a:cubicBezTo>
                      <a:pt x="8806" y="172"/>
                      <a:pt x="8653" y="0"/>
                      <a:pt x="8503"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432;p34">
                <a:extLst>
                  <a:ext uri="{FF2B5EF4-FFF2-40B4-BE49-F238E27FC236}">
                    <a16:creationId xmlns:a16="http://schemas.microsoft.com/office/drawing/2014/main" id="{89B29032-D864-40DD-A2B4-B433A7389737}"/>
                  </a:ext>
                </a:extLst>
              </p:cNvPr>
              <p:cNvSpPr/>
              <p:nvPr/>
            </p:nvSpPr>
            <p:spPr>
              <a:xfrm>
                <a:off x="5430325" y="4165850"/>
                <a:ext cx="85525" cy="68950"/>
              </a:xfrm>
              <a:custGeom>
                <a:avLst/>
                <a:gdLst/>
                <a:ahLst/>
                <a:cxnLst/>
                <a:rect l="l" t="t" r="r" b="b"/>
                <a:pathLst>
                  <a:path w="3421" h="2758" extrusionOk="0">
                    <a:moveTo>
                      <a:pt x="107" y="1"/>
                    </a:moveTo>
                    <a:cubicBezTo>
                      <a:pt x="51" y="1"/>
                      <a:pt x="0" y="59"/>
                      <a:pt x="37" y="120"/>
                    </a:cubicBezTo>
                    <a:lnTo>
                      <a:pt x="37" y="122"/>
                    </a:lnTo>
                    <a:cubicBezTo>
                      <a:pt x="72" y="183"/>
                      <a:pt x="91" y="247"/>
                      <a:pt x="129" y="306"/>
                    </a:cubicBezTo>
                    <a:cubicBezTo>
                      <a:pt x="166" y="366"/>
                      <a:pt x="208" y="418"/>
                      <a:pt x="245" y="475"/>
                    </a:cubicBezTo>
                    <a:cubicBezTo>
                      <a:pt x="313" y="576"/>
                      <a:pt x="379" y="675"/>
                      <a:pt x="452" y="772"/>
                    </a:cubicBezTo>
                    <a:cubicBezTo>
                      <a:pt x="608" y="981"/>
                      <a:pt x="763" y="1187"/>
                      <a:pt x="919" y="1393"/>
                    </a:cubicBezTo>
                    <a:cubicBezTo>
                      <a:pt x="1229" y="1811"/>
                      <a:pt x="1523" y="2237"/>
                      <a:pt x="1831" y="2654"/>
                    </a:cubicBezTo>
                    <a:cubicBezTo>
                      <a:pt x="1874" y="2713"/>
                      <a:pt x="1950" y="2757"/>
                      <a:pt x="2024" y="2757"/>
                    </a:cubicBezTo>
                    <a:cubicBezTo>
                      <a:pt x="2072" y="2757"/>
                      <a:pt x="2118" y="2739"/>
                      <a:pt x="2154" y="2696"/>
                    </a:cubicBezTo>
                    <a:lnTo>
                      <a:pt x="2813" y="1910"/>
                    </a:lnTo>
                    <a:lnTo>
                      <a:pt x="3133" y="1525"/>
                    </a:lnTo>
                    <a:cubicBezTo>
                      <a:pt x="3188" y="1457"/>
                      <a:pt x="3247" y="1391"/>
                      <a:pt x="3302" y="1323"/>
                    </a:cubicBezTo>
                    <a:cubicBezTo>
                      <a:pt x="3357" y="1255"/>
                      <a:pt x="3368" y="1174"/>
                      <a:pt x="3392" y="1093"/>
                    </a:cubicBezTo>
                    <a:cubicBezTo>
                      <a:pt x="3420" y="991"/>
                      <a:pt x="3339" y="914"/>
                      <a:pt x="3251" y="914"/>
                    </a:cubicBezTo>
                    <a:cubicBezTo>
                      <a:pt x="3228" y="914"/>
                      <a:pt x="3205" y="919"/>
                      <a:pt x="3184" y="930"/>
                    </a:cubicBezTo>
                    <a:cubicBezTo>
                      <a:pt x="3100" y="972"/>
                      <a:pt x="3037" y="998"/>
                      <a:pt x="2973" y="1068"/>
                    </a:cubicBezTo>
                    <a:cubicBezTo>
                      <a:pt x="2920" y="1128"/>
                      <a:pt x="2872" y="1189"/>
                      <a:pt x="2821" y="1251"/>
                    </a:cubicBezTo>
                    <a:lnTo>
                      <a:pt x="2503" y="1635"/>
                    </a:lnTo>
                    <a:lnTo>
                      <a:pt x="2017" y="2220"/>
                    </a:lnTo>
                    <a:lnTo>
                      <a:pt x="2017" y="2220"/>
                    </a:lnTo>
                    <a:cubicBezTo>
                      <a:pt x="1754" y="1875"/>
                      <a:pt x="1480" y="1538"/>
                      <a:pt x="1212" y="1200"/>
                    </a:cubicBezTo>
                    <a:cubicBezTo>
                      <a:pt x="1049" y="996"/>
                      <a:pt x="886" y="794"/>
                      <a:pt x="722" y="596"/>
                    </a:cubicBezTo>
                    <a:cubicBezTo>
                      <a:pt x="638" y="495"/>
                      <a:pt x="553" y="401"/>
                      <a:pt x="463" y="306"/>
                    </a:cubicBezTo>
                    <a:cubicBezTo>
                      <a:pt x="414" y="256"/>
                      <a:pt x="370" y="203"/>
                      <a:pt x="322" y="155"/>
                    </a:cubicBezTo>
                    <a:cubicBezTo>
                      <a:pt x="274" y="104"/>
                      <a:pt x="214" y="71"/>
                      <a:pt x="162" y="23"/>
                    </a:cubicBezTo>
                    <a:cubicBezTo>
                      <a:pt x="145" y="7"/>
                      <a:pt x="126" y="1"/>
                      <a:pt x="107"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433;p34">
                <a:extLst>
                  <a:ext uri="{FF2B5EF4-FFF2-40B4-BE49-F238E27FC236}">
                    <a16:creationId xmlns:a16="http://schemas.microsoft.com/office/drawing/2014/main" id="{C545E634-89FD-40A6-9D8B-F7EC962BD0A3}"/>
                  </a:ext>
                </a:extLst>
              </p:cNvPr>
              <p:cNvSpPr/>
              <p:nvPr/>
            </p:nvSpPr>
            <p:spPr>
              <a:xfrm>
                <a:off x="5373400" y="4126775"/>
                <a:ext cx="7775" cy="6000"/>
              </a:xfrm>
              <a:custGeom>
                <a:avLst/>
                <a:gdLst/>
                <a:ahLst/>
                <a:cxnLst/>
                <a:rect l="l" t="t" r="r" b="b"/>
                <a:pathLst>
                  <a:path w="311" h="240" extrusionOk="0">
                    <a:moveTo>
                      <a:pt x="157" y="0"/>
                    </a:moveTo>
                    <a:cubicBezTo>
                      <a:pt x="1" y="0"/>
                      <a:pt x="1" y="240"/>
                      <a:pt x="157" y="240"/>
                    </a:cubicBezTo>
                    <a:cubicBezTo>
                      <a:pt x="311" y="240"/>
                      <a:pt x="311" y="0"/>
                      <a:pt x="157" y="0"/>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434;p34">
                <a:extLst>
                  <a:ext uri="{FF2B5EF4-FFF2-40B4-BE49-F238E27FC236}">
                    <a16:creationId xmlns:a16="http://schemas.microsoft.com/office/drawing/2014/main" id="{B82449A3-F2A1-4887-ADDB-182A9C2CCCEF}"/>
                  </a:ext>
                </a:extLst>
              </p:cNvPr>
              <p:cNvSpPr/>
              <p:nvPr/>
            </p:nvSpPr>
            <p:spPr>
              <a:xfrm>
                <a:off x="5396525" y="4104525"/>
                <a:ext cx="9025" cy="9000"/>
              </a:xfrm>
              <a:custGeom>
                <a:avLst/>
                <a:gdLst/>
                <a:ahLst/>
                <a:cxnLst/>
                <a:rect l="l" t="t" r="r" b="b"/>
                <a:pathLst>
                  <a:path w="361" h="360" extrusionOk="0">
                    <a:moveTo>
                      <a:pt x="157" y="1"/>
                    </a:moveTo>
                    <a:lnTo>
                      <a:pt x="115" y="8"/>
                    </a:lnTo>
                    <a:cubicBezTo>
                      <a:pt x="88" y="14"/>
                      <a:pt x="66" y="27"/>
                      <a:pt x="47" y="47"/>
                    </a:cubicBezTo>
                    <a:cubicBezTo>
                      <a:pt x="31" y="60"/>
                      <a:pt x="20" y="78"/>
                      <a:pt x="14" y="98"/>
                    </a:cubicBezTo>
                    <a:cubicBezTo>
                      <a:pt x="5" y="115"/>
                      <a:pt x="1" y="137"/>
                      <a:pt x="1" y="157"/>
                    </a:cubicBezTo>
                    <a:cubicBezTo>
                      <a:pt x="1" y="212"/>
                      <a:pt x="29" y="262"/>
                      <a:pt x="77" y="291"/>
                    </a:cubicBezTo>
                    <a:lnTo>
                      <a:pt x="143" y="339"/>
                    </a:lnTo>
                    <a:lnTo>
                      <a:pt x="178" y="355"/>
                    </a:lnTo>
                    <a:cubicBezTo>
                      <a:pt x="188" y="358"/>
                      <a:pt x="198" y="360"/>
                      <a:pt x="209" y="360"/>
                    </a:cubicBezTo>
                    <a:cubicBezTo>
                      <a:pt x="218" y="360"/>
                      <a:pt x="227" y="359"/>
                      <a:pt x="236" y="357"/>
                    </a:cubicBezTo>
                    <a:cubicBezTo>
                      <a:pt x="249" y="357"/>
                      <a:pt x="260" y="355"/>
                      <a:pt x="271" y="348"/>
                    </a:cubicBezTo>
                    <a:cubicBezTo>
                      <a:pt x="288" y="341"/>
                      <a:pt x="304" y="330"/>
                      <a:pt x="317" y="317"/>
                    </a:cubicBezTo>
                    <a:lnTo>
                      <a:pt x="339" y="289"/>
                    </a:lnTo>
                    <a:lnTo>
                      <a:pt x="354" y="256"/>
                    </a:lnTo>
                    <a:cubicBezTo>
                      <a:pt x="359" y="236"/>
                      <a:pt x="361" y="216"/>
                      <a:pt x="356" y="199"/>
                    </a:cubicBezTo>
                    <a:cubicBezTo>
                      <a:pt x="356" y="179"/>
                      <a:pt x="350" y="161"/>
                      <a:pt x="339" y="146"/>
                    </a:cubicBezTo>
                    <a:lnTo>
                      <a:pt x="290" y="78"/>
                    </a:lnTo>
                    <a:cubicBezTo>
                      <a:pt x="262" y="32"/>
                      <a:pt x="211" y="1"/>
                      <a:pt x="157"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435;p34">
                <a:extLst>
                  <a:ext uri="{FF2B5EF4-FFF2-40B4-BE49-F238E27FC236}">
                    <a16:creationId xmlns:a16="http://schemas.microsoft.com/office/drawing/2014/main" id="{160D82EE-26CF-4F15-BA4D-C05389507643}"/>
                  </a:ext>
                </a:extLst>
              </p:cNvPr>
              <p:cNvSpPr/>
              <p:nvPr/>
            </p:nvSpPr>
            <p:spPr>
              <a:xfrm>
                <a:off x="5400650" y="4150700"/>
                <a:ext cx="10225" cy="7950"/>
              </a:xfrm>
              <a:custGeom>
                <a:avLst/>
                <a:gdLst/>
                <a:ahLst/>
                <a:cxnLst/>
                <a:rect l="l" t="t" r="r" b="b"/>
                <a:pathLst>
                  <a:path w="409" h="318" extrusionOk="0">
                    <a:moveTo>
                      <a:pt x="205" y="1"/>
                    </a:moveTo>
                    <a:cubicBezTo>
                      <a:pt x="0" y="1"/>
                      <a:pt x="0" y="317"/>
                      <a:pt x="205" y="317"/>
                    </a:cubicBezTo>
                    <a:cubicBezTo>
                      <a:pt x="409" y="317"/>
                      <a:pt x="409" y="1"/>
                      <a:pt x="205"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436;p34">
                <a:extLst>
                  <a:ext uri="{FF2B5EF4-FFF2-40B4-BE49-F238E27FC236}">
                    <a16:creationId xmlns:a16="http://schemas.microsoft.com/office/drawing/2014/main" id="{9DBE913E-FB7B-40B1-9B0A-2510CDFCBF62}"/>
                  </a:ext>
                </a:extLst>
              </p:cNvPr>
              <p:cNvSpPr/>
              <p:nvPr/>
            </p:nvSpPr>
            <p:spPr>
              <a:xfrm>
                <a:off x="5600500" y="4299225"/>
                <a:ext cx="12375" cy="9625"/>
              </a:xfrm>
              <a:custGeom>
                <a:avLst/>
                <a:gdLst/>
                <a:ahLst/>
                <a:cxnLst/>
                <a:rect l="l" t="t" r="r" b="b"/>
                <a:pathLst>
                  <a:path w="495" h="385" extrusionOk="0">
                    <a:moveTo>
                      <a:pt x="246" y="1"/>
                    </a:moveTo>
                    <a:cubicBezTo>
                      <a:pt x="0" y="1"/>
                      <a:pt x="0" y="385"/>
                      <a:pt x="246" y="385"/>
                    </a:cubicBezTo>
                    <a:cubicBezTo>
                      <a:pt x="494" y="385"/>
                      <a:pt x="494" y="1"/>
                      <a:pt x="246"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7" name="Google Shape;445;p34">
              <a:extLst>
                <a:ext uri="{FF2B5EF4-FFF2-40B4-BE49-F238E27FC236}">
                  <a16:creationId xmlns:a16="http://schemas.microsoft.com/office/drawing/2014/main" id="{18CA86CD-64A0-447E-9D62-106D2C5D794F}"/>
                </a:ext>
              </a:extLst>
            </p:cNvPr>
            <p:cNvGrpSpPr/>
            <p:nvPr userDrawn="1"/>
          </p:nvGrpSpPr>
          <p:grpSpPr>
            <a:xfrm>
              <a:off x="343099" y="5279188"/>
              <a:ext cx="771248" cy="1254357"/>
              <a:chOff x="6362575" y="3991175"/>
              <a:chExt cx="336425" cy="510075"/>
            </a:xfrm>
          </p:grpSpPr>
          <p:sp>
            <p:nvSpPr>
              <p:cNvPr id="317" name="Google Shape;446;p34">
                <a:extLst>
                  <a:ext uri="{FF2B5EF4-FFF2-40B4-BE49-F238E27FC236}">
                    <a16:creationId xmlns:a16="http://schemas.microsoft.com/office/drawing/2014/main" id="{D281CB8A-7DDD-4255-9B9C-ADA5C1D46277}"/>
                  </a:ext>
                </a:extLst>
              </p:cNvPr>
              <p:cNvSpPr/>
              <p:nvPr/>
            </p:nvSpPr>
            <p:spPr>
              <a:xfrm>
                <a:off x="6545950" y="4311575"/>
                <a:ext cx="22250" cy="185825"/>
              </a:xfrm>
              <a:custGeom>
                <a:avLst/>
                <a:gdLst/>
                <a:ahLst/>
                <a:cxnLst/>
                <a:rect l="l" t="t"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447;p34">
                <a:extLst>
                  <a:ext uri="{FF2B5EF4-FFF2-40B4-BE49-F238E27FC236}">
                    <a16:creationId xmlns:a16="http://schemas.microsoft.com/office/drawing/2014/main" id="{D017CFF2-ABE7-400F-AAE6-F11A737C9FDE}"/>
                  </a:ext>
                </a:extLst>
              </p:cNvPr>
              <p:cNvSpPr/>
              <p:nvPr/>
            </p:nvSpPr>
            <p:spPr>
              <a:xfrm>
                <a:off x="6461950" y="4313175"/>
                <a:ext cx="50100" cy="186200"/>
              </a:xfrm>
              <a:custGeom>
                <a:avLst/>
                <a:gdLst/>
                <a:ahLst/>
                <a:cxnLst/>
                <a:rect l="l" t="t"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448;p34">
                <a:extLst>
                  <a:ext uri="{FF2B5EF4-FFF2-40B4-BE49-F238E27FC236}">
                    <a16:creationId xmlns:a16="http://schemas.microsoft.com/office/drawing/2014/main" id="{E7F05ED8-D8F1-415E-A3AF-43C02CBEF9B9}"/>
                  </a:ext>
                </a:extLst>
              </p:cNvPr>
              <p:cNvSpPr/>
              <p:nvPr/>
            </p:nvSpPr>
            <p:spPr>
              <a:xfrm>
                <a:off x="6576425" y="4372250"/>
                <a:ext cx="40800" cy="129000"/>
              </a:xfrm>
              <a:custGeom>
                <a:avLst/>
                <a:gdLst/>
                <a:ahLst/>
                <a:cxnLst/>
                <a:rect l="l" t="t"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rgbClr val="2434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449;p34">
                <a:extLst>
                  <a:ext uri="{FF2B5EF4-FFF2-40B4-BE49-F238E27FC236}">
                    <a16:creationId xmlns:a16="http://schemas.microsoft.com/office/drawing/2014/main" id="{6EECBBD7-0A86-4E8B-A7CD-DA2B895A0A87}"/>
                  </a:ext>
                </a:extLst>
              </p:cNvPr>
              <p:cNvSpPr/>
              <p:nvPr/>
            </p:nvSpPr>
            <p:spPr>
              <a:xfrm>
                <a:off x="6566800" y="4320550"/>
                <a:ext cx="36350" cy="180650"/>
              </a:xfrm>
              <a:custGeom>
                <a:avLst/>
                <a:gdLst/>
                <a:ahLst/>
                <a:cxnLst/>
                <a:rect l="l" t="t"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lnTo>
                      <a:pt x="192" y="7081"/>
                    </a:ln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450;p34">
                <a:extLst>
                  <a:ext uri="{FF2B5EF4-FFF2-40B4-BE49-F238E27FC236}">
                    <a16:creationId xmlns:a16="http://schemas.microsoft.com/office/drawing/2014/main" id="{C890157F-7F0A-4094-B657-1F287A0E5414}"/>
                  </a:ext>
                </a:extLst>
              </p:cNvPr>
              <p:cNvSpPr/>
              <p:nvPr/>
            </p:nvSpPr>
            <p:spPr>
              <a:xfrm>
                <a:off x="6578850" y="4324375"/>
                <a:ext cx="38150" cy="27425"/>
              </a:xfrm>
              <a:custGeom>
                <a:avLst/>
                <a:gdLst/>
                <a:ahLst/>
                <a:cxnLst/>
                <a:rect l="l" t="t"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451;p34">
                <a:extLst>
                  <a:ext uri="{FF2B5EF4-FFF2-40B4-BE49-F238E27FC236}">
                    <a16:creationId xmlns:a16="http://schemas.microsoft.com/office/drawing/2014/main" id="{8FC6BB3B-4F74-40AB-A6F4-26C2FA72CF71}"/>
                  </a:ext>
                </a:extLst>
              </p:cNvPr>
              <p:cNvSpPr/>
              <p:nvPr/>
            </p:nvSpPr>
            <p:spPr>
              <a:xfrm>
                <a:off x="6587625" y="4317325"/>
                <a:ext cx="7650" cy="33550"/>
              </a:xfrm>
              <a:custGeom>
                <a:avLst/>
                <a:gdLst/>
                <a:ahLst/>
                <a:cxnLst/>
                <a:rect l="l" t="t"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452;p34">
                <a:extLst>
                  <a:ext uri="{FF2B5EF4-FFF2-40B4-BE49-F238E27FC236}">
                    <a16:creationId xmlns:a16="http://schemas.microsoft.com/office/drawing/2014/main" id="{1E248CFB-4918-4DBF-9AB9-9F20DA2841B8}"/>
                  </a:ext>
                </a:extLst>
              </p:cNvPr>
              <p:cNvSpPr/>
              <p:nvPr/>
            </p:nvSpPr>
            <p:spPr>
              <a:xfrm>
                <a:off x="6573450" y="4321200"/>
                <a:ext cx="9025" cy="7600"/>
              </a:xfrm>
              <a:custGeom>
                <a:avLst/>
                <a:gdLst/>
                <a:ahLst/>
                <a:cxnLst/>
                <a:rect l="l" t="t"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453;p34">
                <a:extLst>
                  <a:ext uri="{FF2B5EF4-FFF2-40B4-BE49-F238E27FC236}">
                    <a16:creationId xmlns:a16="http://schemas.microsoft.com/office/drawing/2014/main" id="{AB0AB0DF-2349-4C42-BAD0-9F89399617E0}"/>
                  </a:ext>
                </a:extLst>
              </p:cNvPr>
              <p:cNvSpPr/>
              <p:nvPr/>
            </p:nvSpPr>
            <p:spPr>
              <a:xfrm>
                <a:off x="6586425" y="4313675"/>
                <a:ext cx="8200" cy="7425"/>
              </a:xfrm>
              <a:custGeom>
                <a:avLst/>
                <a:gdLst/>
                <a:ahLst/>
                <a:cxnLst/>
                <a:rect l="l" t="t"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81" y="244"/>
                    </a:ln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454;p34">
                <a:extLst>
                  <a:ext uri="{FF2B5EF4-FFF2-40B4-BE49-F238E27FC236}">
                    <a16:creationId xmlns:a16="http://schemas.microsoft.com/office/drawing/2014/main" id="{4411371E-7EF5-4547-94E8-979482FAACE8}"/>
                  </a:ext>
                </a:extLst>
              </p:cNvPr>
              <p:cNvSpPr/>
              <p:nvPr/>
            </p:nvSpPr>
            <p:spPr>
              <a:xfrm>
                <a:off x="6597275" y="4315250"/>
                <a:ext cx="10525" cy="8775"/>
              </a:xfrm>
              <a:custGeom>
                <a:avLst/>
                <a:gdLst/>
                <a:ahLst/>
                <a:cxnLst/>
                <a:rect l="l" t="t"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455;p34">
                <a:extLst>
                  <a:ext uri="{FF2B5EF4-FFF2-40B4-BE49-F238E27FC236}">
                    <a16:creationId xmlns:a16="http://schemas.microsoft.com/office/drawing/2014/main" id="{588EC667-DC7D-4888-BFA4-C3A426DBA839}"/>
                  </a:ext>
                </a:extLst>
              </p:cNvPr>
              <p:cNvSpPr/>
              <p:nvPr/>
            </p:nvSpPr>
            <p:spPr>
              <a:xfrm>
                <a:off x="6611175" y="4323175"/>
                <a:ext cx="9750" cy="9125"/>
              </a:xfrm>
              <a:custGeom>
                <a:avLst/>
                <a:gdLst/>
                <a:ahLst/>
                <a:cxnLst/>
                <a:rect l="l" t="t"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456;p34">
                <a:extLst>
                  <a:ext uri="{FF2B5EF4-FFF2-40B4-BE49-F238E27FC236}">
                    <a16:creationId xmlns:a16="http://schemas.microsoft.com/office/drawing/2014/main" id="{60B68B47-5ED7-4DB1-9278-5DB80F9918DD}"/>
                  </a:ext>
                </a:extLst>
              </p:cNvPr>
              <p:cNvSpPr/>
              <p:nvPr/>
            </p:nvSpPr>
            <p:spPr>
              <a:xfrm>
                <a:off x="6590800" y="4338275"/>
                <a:ext cx="45075" cy="14200"/>
              </a:xfrm>
              <a:custGeom>
                <a:avLst/>
                <a:gdLst/>
                <a:ahLst/>
                <a:cxnLst/>
                <a:rect l="l" t="t"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457;p34">
                <a:extLst>
                  <a:ext uri="{FF2B5EF4-FFF2-40B4-BE49-F238E27FC236}">
                    <a16:creationId xmlns:a16="http://schemas.microsoft.com/office/drawing/2014/main" id="{39079EDA-7C6D-48B3-AC3A-588FF8F84C6B}"/>
                  </a:ext>
                </a:extLst>
              </p:cNvPr>
              <p:cNvSpPr/>
              <p:nvPr/>
            </p:nvSpPr>
            <p:spPr>
              <a:xfrm>
                <a:off x="6628600" y="4334775"/>
                <a:ext cx="12650" cy="9300"/>
              </a:xfrm>
              <a:custGeom>
                <a:avLst/>
                <a:gdLst/>
                <a:ahLst/>
                <a:cxnLst/>
                <a:rect l="l" t="t"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458;p34">
                <a:extLst>
                  <a:ext uri="{FF2B5EF4-FFF2-40B4-BE49-F238E27FC236}">
                    <a16:creationId xmlns:a16="http://schemas.microsoft.com/office/drawing/2014/main" id="{6936C9DB-9B86-4D41-B63B-B0E2B4BC1282}"/>
                  </a:ext>
                </a:extLst>
              </p:cNvPr>
              <p:cNvSpPr/>
              <p:nvPr/>
            </p:nvSpPr>
            <p:spPr>
              <a:xfrm>
                <a:off x="6362575" y="3991175"/>
                <a:ext cx="336425" cy="290775"/>
              </a:xfrm>
              <a:custGeom>
                <a:avLst/>
                <a:gdLst/>
                <a:ahLst/>
                <a:cxnLst/>
                <a:rect l="l" t="t" r="r" b="b"/>
                <a:pathLst>
                  <a:path w="13457" h="11631" extrusionOk="0">
                    <a:moveTo>
                      <a:pt x="6784" y="0"/>
                    </a:moveTo>
                    <a:cubicBezTo>
                      <a:pt x="5458" y="0"/>
                      <a:pt x="4138" y="366"/>
                      <a:pt x="3044" y="1113"/>
                    </a:cubicBezTo>
                    <a:cubicBezTo>
                      <a:pt x="1089" y="2451"/>
                      <a:pt x="0" y="5005"/>
                      <a:pt x="536" y="7313"/>
                    </a:cubicBezTo>
                    <a:cubicBezTo>
                      <a:pt x="1067" y="9600"/>
                      <a:pt x="3252" y="11438"/>
                      <a:pt x="5597" y="11438"/>
                    </a:cubicBezTo>
                    <a:cubicBezTo>
                      <a:pt x="5616" y="11438"/>
                      <a:pt x="5636" y="11438"/>
                      <a:pt x="5655" y="11437"/>
                    </a:cubicBezTo>
                    <a:lnTo>
                      <a:pt x="4195" y="10883"/>
                    </a:lnTo>
                    <a:lnTo>
                      <a:pt x="4195" y="10883"/>
                    </a:lnTo>
                    <a:cubicBezTo>
                      <a:pt x="5361" y="11312"/>
                      <a:pt x="6627" y="11631"/>
                      <a:pt x="7847" y="11631"/>
                    </a:cubicBezTo>
                    <a:cubicBezTo>
                      <a:pt x="8803" y="11631"/>
                      <a:pt x="9731" y="11435"/>
                      <a:pt x="10562" y="10943"/>
                    </a:cubicBezTo>
                    <a:cubicBezTo>
                      <a:pt x="12793" y="9621"/>
                      <a:pt x="13456" y="6525"/>
                      <a:pt x="12665" y="4054"/>
                    </a:cubicBezTo>
                    <a:cubicBezTo>
                      <a:pt x="12358" y="3092"/>
                      <a:pt x="11857" y="2172"/>
                      <a:pt x="11102" y="1502"/>
                    </a:cubicBezTo>
                    <a:cubicBezTo>
                      <a:pt x="10720" y="1164"/>
                      <a:pt x="10278" y="894"/>
                      <a:pt x="9817" y="674"/>
                    </a:cubicBezTo>
                    <a:cubicBezTo>
                      <a:pt x="8875" y="227"/>
                      <a:pt x="7828" y="0"/>
                      <a:pt x="6784" y="0"/>
                    </a:cubicBezTo>
                    <a:close/>
                  </a:path>
                </a:pathLst>
              </a:custGeom>
              <a:solidFill>
                <a:srgbClr val="69A1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459;p34">
                <a:extLst>
                  <a:ext uri="{FF2B5EF4-FFF2-40B4-BE49-F238E27FC236}">
                    <a16:creationId xmlns:a16="http://schemas.microsoft.com/office/drawing/2014/main" id="{18D5691B-DEEB-4A48-9322-8132F02E2FD8}"/>
                  </a:ext>
                </a:extLst>
              </p:cNvPr>
              <p:cNvSpPr/>
              <p:nvPr/>
            </p:nvSpPr>
            <p:spPr>
              <a:xfrm>
                <a:off x="6526450" y="4070700"/>
                <a:ext cx="15350" cy="423675"/>
              </a:xfrm>
              <a:custGeom>
                <a:avLst/>
                <a:gdLst/>
                <a:ahLst/>
                <a:cxnLst/>
                <a:rect l="l" t="t"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460;p34">
                <a:extLst>
                  <a:ext uri="{FF2B5EF4-FFF2-40B4-BE49-F238E27FC236}">
                    <a16:creationId xmlns:a16="http://schemas.microsoft.com/office/drawing/2014/main" id="{DF6C8F3A-F3A2-461C-B54B-54B3918CD66A}"/>
                  </a:ext>
                </a:extLst>
              </p:cNvPr>
              <p:cNvSpPr/>
              <p:nvPr/>
            </p:nvSpPr>
            <p:spPr>
              <a:xfrm>
                <a:off x="6452575" y="4137750"/>
                <a:ext cx="187125" cy="120825"/>
              </a:xfrm>
              <a:custGeom>
                <a:avLst/>
                <a:gdLst/>
                <a:ahLst/>
                <a:cxnLst/>
                <a:rect l="l" t="t"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461;p34">
                <a:extLst>
                  <a:ext uri="{FF2B5EF4-FFF2-40B4-BE49-F238E27FC236}">
                    <a16:creationId xmlns:a16="http://schemas.microsoft.com/office/drawing/2014/main" id="{1BE70671-5EBF-4646-A55A-8D2AC674EF56}"/>
                  </a:ext>
                </a:extLst>
              </p:cNvPr>
              <p:cNvSpPr/>
              <p:nvPr/>
            </p:nvSpPr>
            <p:spPr>
              <a:xfrm>
                <a:off x="6486275" y="4094825"/>
                <a:ext cx="72825" cy="59100"/>
              </a:xfrm>
              <a:custGeom>
                <a:avLst/>
                <a:gdLst/>
                <a:ahLst/>
                <a:cxnLst/>
                <a:rect l="l" t="t"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462;p34">
                <a:extLst>
                  <a:ext uri="{FF2B5EF4-FFF2-40B4-BE49-F238E27FC236}">
                    <a16:creationId xmlns:a16="http://schemas.microsoft.com/office/drawing/2014/main" id="{E7B8D83F-5050-4AE3-BC0F-2904759305C8}"/>
                  </a:ext>
                </a:extLst>
              </p:cNvPr>
              <p:cNvSpPr/>
              <p:nvPr/>
            </p:nvSpPr>
            <p:spPr>
              <a:xfrm>
                <a:off x="6405000" y="4072900"/>
                <a:ext cx="11450" cy="8925"/>
              </a:xfrm>
              <a:custGeom>
                <a:avLst/>
                <a:gdLst/>
                <a:ahLst/>
                <a:cxnLst/>
                <a:rect l="l" t="t" r="r" b="b"/>
                <a:pathLst>
                  <a:path w="458" h="357" extrusionOk="0">
                    <a:moveTo>
                      <a:pt x="229" y="1"/>
                    </a:moveTo>
                    <a:cubicBezTo>
                      <a:pt x="1" y="1"/>
                      <a:pt x="1" y="357"/>
                      <a:pt x="229" y="357"/>
                    </a:cubicBezTo>
                    <a:cubicBezTo>
                      <a:pt x="458" y="357"/>
                      <a:pt x="458" y="1"/>
                      <a:pt x="229"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463;p34">
                <a:extLst>
                  <a:ext uri="{FF2B5EF4-FFF2-40B4-BE49-F238E27FC236}">
                    <a16:creationId xmlns:a16="http://schemas.microsoft.com/office/drawing/2014/main" id="{BE11C9C4-C65D-436F-A0DA-921B63C9FF64}"/>
                  </a:ext>
                </a:extLst>
              </p:cNvPr>
              <p:cNvSpPr/>
              <p:nvPr/>
            </p:nvSpPr>
            <p:spPr>
              <a:xfrm>
                <a:off x="6430475" y="4054800"/>
                <a:ext cx="10850" cy="8375"/>
              </a:xfrm>
              <a:custGeom>
                <a:avLst/>
                <a:gdLst/>
                <a:ahLst/>
                <a:cxnLst/>
                <a:rect l="l" t="t" r="r" b="b"/>
                <a:pathLst>
                  <a:path w="434" h="335" extrusionOk="0">
                    <a:moveTo>
                      <a:pt x="218" y="0"/>
                    </a:moveTo>
                    <a:cubicBezTo>
                      <a:pt x="1" y="0"/>
                      <a:pt x="1" y="334"/>
                      <a:pt x="218" y="334"/>
                    </a:cubicBezTo>
                    <a:cubicBezTo>
                      <a:pt x="433" y="334"/>
                      <a:pt x="433" y="0"/>
                      <a:pt x="218" y="0"/>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464;p34">
                <a:extLst>
                  <a:ext uri="{FF2B5EF4-FFF2-40B4-BE49-F238E27FC236}">
                    <a16:creationId xmlns:a16="http://schemas.microsoft.com/office/drawing/2014/main" id="{8F3F3A5C-B408-4917-9275-4CED2A1525C5}"/>
                  </a:ext>
                </a:extLst>
              </p:cNvPr>
              <p:cNvSpPr/>
              <p:nvPr/>
            </p:nvSpPr>
            <p:spPr>
              <a:xfrm>
                <a:off x="6434225" y="4081575"/>
                <a:ext cx="10500" cy="8150"/>
              </a:xfrm>
              <a:custGeom>
                <a:avLst/>
                <a:gdLst/>
                <a:ahLst/>
                <a:cxnLst/>
                <a:rect l="l" t="t" r="r" b="b"/>
                <a:pathLst>
                  <a:path w="420" h="326" extrusionOk="0">
                    <a:moveTo>
                      <a:pt x="211" y="1"/>
                    </a:moveTo>
                    <a:cubicBezTo>
                      <a:pt x="0" y="1"/>
                      <a:pt x="0" y="326"/>
                      <a:pt x="211" y="326"/>
                    </a:cubicBezTo>
                    <a:cubicBezTo>
                      <a:pt x="420" y="326"/>
                      <a:pt x="420" y="1"/>
                      <a:pt x="211"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8" name="Google Shape;422;p34">
              <a:extLst>
                <a:ext uri="{FF2B5EF4-FFF2-40B4-BE49-F238E27FC236}">
                  <a16:creationId xmlns:a16="http://schemas.microsoft.com/office/drawing/2014/main" id="{F27EB921-8B0D-448F-ADDB-96501FE58656}"/>
                </a:ext>
              </a:extLst>
            </p:cNvPr>
            <p:cNvGrpSpPr/>
            <p:nvPr userDrawn="1"/>
          </p:nvGrpSpPr>
          <p:grpSpPr>
            <a:xfrm>
              <a:off x="1170629" y="6329064"/>
              <a:ext cx="202411" cy="202080"/>
              <a:chOff x="5721625" y="4984150"/>
              <a:chExt cx="196950" cy="196650"/>
            </a:xfrm>
          </p:grpSpPr>
          <p:sp>
            <p:nvSpPr>
              <p:cNvPr id="312" name="Google Shape;423;p34">
                <a:extLst>
                  <a:ext uri="{FF2B5EF4-FFF2-40B4-BE49-F238E27FC236}">
                    <a16:creationId xmlns:a16="http://schemas.microsoft.com/office/drawing/2014/main" id="{99B37C02-65F4-4B2C-804B-1B769BF9D5E6}"/>
                  </a:ext>
                </a:extLst>
              </p:cNvPr>
              <p:cNvSpPr/>
              <p:nvPr/>
            </p:nvSpPr>
            <p:spPr>
              <a:xfrm>
                <a:off x="5847225" y="4984150"/>
                <a:ext cx="22325" cy="185825"/>
              </a:xfrm>
              <a:custGeom>
                <a:avLst/>
                <a:gdLst/>
                <a:ahLst/>
                <a:cxnLst/>
                <a:rect l="l" t="t" r="r" b="b"/>
                <a:pathLst>
                  <a:path w="893" h="7433" extrusionOk="0">
                    <a:moveTo>
                      <a:pt x="732" y="1"/>
                    </a:moveTo>
                    <a:lnTo>
                      <a:pt x="732" y="1"/>
                    </a:lnTo>
                    <a:cubicBezTo>
                      <a:pt x="181" y="2414"/>
                      <a:pt x="1" y="4898"/>
                      <a:pt x="199" y="7364"/>
                    </a:cubicBezTo>
                    <a:lnTo>
                      <a:pt x="462" y="7432"/>
                    </a:lnTo>
                    <a:cubicBezTo>
                      <a:pt x="803" y="4971"/>
                      <a:pt x="893" y="2480"/>
                      <a:pt x="732"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424;p34">
                <a:extLst>
                  <a:ext uri="{FF2B5EF4-FFF2-40B4-BE49-F238E27FC236}">
                    <a16:creationId xmlns:a16="http://schemas.microsoft.com/office/drawing/2014/main" id="{BE017949-2865-45B7-9A8C-D9EF14F90120}"/>
                  </a:ext>
                </a:extLst>
              </p:cNvPr>
              <p:cNvSpPr/>
              <p:nvPr/>
            </p:nvSpPr>
            <p:spPr>
              <a:xfrm>
                <a:off x="5787275" y="4985750"/>
                <a:ext cx="50100" cy="186200"/>
              </a:xfrm>
              <a:custGeom>
                <a:avLst/>
                <a:gdLst/>
                <a:ahLst/>
                <a:cxnLst/>
                <a:rect l="l" t="t" r="r" b="b"/>
                <a:pathLst>
                  <a:path w="2004" h="7448" extrusionOk="0">
                    <a:moveTo>
                      <a:pt x="1" y="0"/>
                    </a:moveTo>
                    <a:lnTo>
                      <a:pt x="1" y="0"/>
                    </a:lnTo>
                    <a:cubicBezTo>
                      <a:pt x="666" y="2447"/>
                      <a:pt x="1294" y="4902"/>
                      <a:pt x="1881" y="7368"/>
                    </a:cubicBezTo>
                    <a:lnTo>
                      <a:pt x="1997" y="7447"/>
                    </a:lnTo>
                    <a:cubicBezTo>
                      <a:pt x="2004" y="5945"/>
                      <a:pt x="1835" y="4448"/>
                      <a:pt x="1496" y="2983"/>
                    </a:cubicBezTo>
                    <a:cubicBezTo>
                      <a:pt x="1239" y="1882"/>
                      <a:pt x="851" y="747"/>
                      <a:pt x="1"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425;p34">
                <a:extLst>
                  <a:ext uri="{FF2B5EF4-FFF2-40B4-BE49-F238E27FC236}">
                    <a16:creationId xmlns:a16="http://schemas.microsoft.com/office/drawing/2014/main" id="{F0D799C9-27B7-46C1-9F21-1F36F7A733D4}"/>
                  </a:ext>
                </a:extLst>
              </p:cNvPr>
              <p:cNvSpPr/>
              <p:nvPr/>
            </p:nvSpPr>
            <p:spPr>
              <a:xfrm>
                <a:off x="5777075" y="5069900"/>
                <a:ext cx="24950" cy="110900"/>
              </a:xfrm>
              <a:custGeom>
                <a:avLst/>
                <a:gdLst/>
                <a:ahLst/>
                <a:cxnLst/>
                <a:rect l="l" t="t" r="r" b="b"/>
                <a:pathLst>
                  <a:path w="998" h="4436" extrusionOk="0">
                    <a:moveTo>
                      <a:pt x="688" y="1"/>
                    </a:moveTo>
                    <a:cubicBezTo>
                      <a:pt x="312" y="1453"/>
                      <a:pt x="81" y="2937"/>
                      <a:pt x="0" y="4435"/>
                    </a:cubicBezTo>
                    <a:lnTo>
                      <a:pt x="562" y="4231"/>
                    </a:lnTo>
                    <a:cubicBezTo>
                      <a:pt x="857" y="3392"/>
                      <a:pt x="905" y="2489"/>
                      <a:pt x="951" y="1602"/>
                    </a:cubicBezTo>
                    <a:cubicBezTo>
                      <a:pt x="980" y="1053"/>
                      <a:pt x="997" y="458"/>
                      <a:pt x="688" y="1"/>
                    </a:cubicBezTo>
                    <a:close/>
                  </a:path>
                </a:pathLst>
              </a:custGeom>
              <a:solidFill>
                <a:srgbClr val="2434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426;p34">
                <a:extLst>
                  <a:ext uri="{FF2B5EF4-FFF2-40B4-BE49-F238E27FC236}">
                    <a16:creationId xmlns:a16="http://schemas.microsoft.com/office/drawing/2014/main" id="{96478C7A-FDC5-4223-BA43-61E966CD004B}"/>
                  </a:ext>
                </a:extLst>
              </p:cNvPr>
              <p:cNvSpPr/>
              <p:nvPr/>
            </p:nvSpPr>
            <p:spPr>
              <a:xfrm>
                <a:off x="5721625" y="5011325"/>
                <a:ext cx="47775" cy="157175"/>
              </a:xfrm>
              <a:custGeom>
                <a:avLst/>
                <a:gdLst/>
                <a:ahLst/>
                <a:cxnLst/>
                <a:rect l="l" t="t" r="r" b="b"/>
                <a:pathLst>
                  <a:path w="1911" h="6287" extrusionOk="0">
                    <a:moveTo>
                      <a:pt x="59" y="1"/>
                    </a:moveTo>
                    <a:lnTo>
                      <a:pt x="59" y="1"/>
                    </a:lnTo>
                    <a:cubicBezTo>
                      <a:pt x="26" y="1349"/>
                      <a:pt x="0" y="2735"/>
                      <a:pt x="452" y="4006"/>
                    </a:cubicBezTo>
                    <a:cubicBezTo>
                      <a:pt x="727" y="4775"/>
                      <a:pt x="1173" y="5487"/>
                      <a:pt x="1353" y="6284"/>
                    </a:cubicBezTo>
                    <a:lnTo>
                      <a:pt x="1770" y="6286"/>
                    </a:lnTo>
                    <a:cubicBezTo>
                      <a:pt x="1900" y="5987"/>
                      <a:pt x="1911" y="5651"/>
                      <a:pt x="1902" y="5326"/>
                    </a:cubicBezTo>
                    <a:cubicBezTo>
                      <a:pt x="1845" y="3405"/>
                      <a:pt x="1204" y="1547"/>
                      <a:pt x="5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427;p34">
                <a:extLst>
                  <a:ext uri="{FF2B5EF4-FFF2-40B4-BE49-F238E27FC236}">
                    <a16:creationId xmlns:a16="http://schemas.microsoft.com/office/drawing/2014/main" id="{509D9FD2-2053-40B3-B399-5E35DABCA3CB}"/>
                  </a:ext>
                </a:extLst>
              </p:cNvPr>
              <p:cNvSpPr/>
              <p:nvPr/>
            </p:nvSpPr>
            <p:spPr>
              <a:xfrm>
                <a:off x="5877750" y="5044825"/>
                <a:ext cx="40825" cy="129000"/>
              </a:xfrm>
              <a:custGeom>
                <a:avLst/>
                <a:gdLst/>
                <a:ahLst/>
                <a:cxnLst/>
                <a:rect l="l" t="t" r="r" b="b"/>
                <a:pathLst>
                  <a:path w="1633" h="5160" extrusionOk="0">
                    <a:moveTo>
                      <a:pt x="1213" y="0"/>
                    </a:moveTo>
                    <a:lnTo>
                      <a:pt x="1213" y="0"/>
                    </a:lnTo>
                    <a:cubicBezTo>
                      <a:pt x="974" y="907"/>
                      <a:pt x="737" y="1812"/>
                      <a:pt x="497" y="2719"/>
                    </a:cubicBezTo>
                    <a:cubicBezTo>
                      <a:pt x="374" y="3185"/>
                      <a:pt x="249" y="3655"/>
                      <a:pt x="225" y="4136"/>
                    </a:cubicBezTo>
                    <a:cubicBezTo>
                      <a:pt x="205" y="4491"/>
                      <a:pt x="229" y="4887"/>
                      <a:pt x="1" y="5159"/>
                    </a:cubicBezTo>
                    <a:lnTo>
                      <a:pt x="447" y="5027"/>
                    </a:lnTo>
                    <a:cubicBezTo>
                      <a:pt x="1352" y="3541"/>
                      <a:pt x="1633" y="1689"/>
                      <a:pt x="1213" y="0"/>
                    </a:cubicBezTo>
                    <a:close/>
                  </a:path>
                </a:pathLst>
              </a:custGeom>
              <a:solidFill>
                <a:srgbClr val="2434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9" name="Google Shape;465;p34">
              <a:extLst>
                <a:ext uri="{FF2B5EF4-FFF2-40B4-BE49-F238E27FC236}">
                  <a16:creationId xmlns:a16="http://schemas.microsoft.com/office/drawing/2014/main" id="{3DEFAB76-D15E-4225-A85A-A34C1D256A5A}"/>
                </a:ext>
              </a:extLst>
            </p:cNvPr>
            <p:cNvGrpSpPr/>
            <p:nvPr userDrawn="1"/>
          </p:nvGrpSpPr>
          <p:grpSpPr>
            <a:xfrm>
              <a:off x="258270" y="6275791"/>
              <a:ext cx="324496" cy="261855"/>
              <a:chOff x="7514750" y="4210883"/>
              <a:chExt cx="953999" cy="769839"/>
            </a:xfrm>
          </p:grpSpPr>
          <p:sp>
            <p:nvSpPr>
              <p:cNvPr id="305" name="Google Shape;466;p34">
                <a:extLst>
                  <a:ext uri="{FF2B5EF4-FFF2-40B4-BE49-F238E27FC236}">
                    <a16:creationId xmlns:a16="http://schemas.microsoft.com/office/drawing/2014/main" id="{F1DD5DC5-523E-4B20-ADAC-42FC84B3D82B}"/>
                  </a:ext>
                </a:extLst>
              </p:cNvPr>
              <p:cNvSpPr/>
              <p:nvPr/>
            </p:nvSpPr>
            <p:spPr>
              <a:xfrm>
                <a:off x="8024561" y="4469182"/>
                <a:ext cx="243136" cy="460933"/>
              </a:xfrm>
              <a:custGeom>
                <a:avLst/>
                <a:gdLst/>
                <a:ahLst/>
                <a:cxnLst/>
                <a:rect l="l" t="t" r="r" b="b"/>
                <a:pathLst>
                  <a:path w="3368" h="6385" extrusionOk="0">
                    <a:moveTo>
                      <a:pt x="2453" y="0"/>
                    </a:moveTo>
                    <a:cubicBezTo>
                      <a:pt x="1997" y="0"/>
                      <a:pt x="1513" y="355"/>
                      <a:pt x="1213" y="747"/>
                    </a:cubicBezTo>
                    <a:cubicBezTo>
                      <a:pt x="554" y="1606"/>
                      <a:pt x="225" y="2680"/>
                      <a:pt x="102" y="3754"/>
                    </a:cubicBezTo>
                    <a:cubicBezTo>
                      <a:pt x="1" y="4626"/>
                      <a:pt x="29" y="5506"/>
                      <a:pt x="82" y="6385"/>
                    </a:cubicBezTo>
                    <a:cubicBezTo>
                      <a:pt x="480" y="6365"/>
                      <a:pt x="879" y="6352"/>
                      <a:pt x="1279" y="6347"/>
                    </a:cubicBezTo>
                    <a:lnTo>
                      <a:pt x="1677" y="6341"/>
                    </a:lnTo>
                    <a:cubicBezTo>
                      <a:pt x="2537" y="4946"/>
                      <a:pt x="3021" y="3326"/>
                      <a:pt x="3273" y="1698"/>
                    </a:cubicBezTo>
                    <a:cubicBezTo>
                      <a:pt x="3361" y="1132"/>
                      <a:pt x="3368" y="435"/>
                      <a:pt x="2884" y="126"/>
                    </a:cubicBezTo>
                    <a:cubicBezTo>
                      <a:pt x="2748" y="39"/>
                      <a:pt x="2602" y="0"/>
                      <a:pt x="2453"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467;p34">
                <a:extLst>
                  <a:ext uri="{FF2B5EF4-FFF2-40B4-BE49-F238E27FC236}">
                    <a16:creationId xmlns:a16="http://schemas.microsoft.com/office/drawing/2014/main" id="{BA42561C-0D55-45F7-9D79-EC3B651042CD}"/>
                  </a:ext>
                </a:extLst>
              </p:cNvPr>
              <p:cNvSpPr/>
              <p:nvPr/>
            </p:nvSpPr>
            <p:spPr>
              <a:xfrm>
                <a:off x="7780773" y="4269286"/>
                <a:ext cx="284790" cy="657651"/>
              </a:xfrm>
              <a:custGeom>
                <a:avLst/>
                <a:gdLst/>
                <a:ahLst/>
                <a:cxnLst/>
                <a:rect l="l" t="t" r="r" b="b"/>
                <a:pathLst>
                  <a:path w="3945" h="9110" extrusionOk="0">
                    <a:moveTo>
                      <a:pt x="787" y="0"/>
                    </a:moveTo>
                    <a:cubicBezTo>
                      <a:pt x="685" y="0"/>
                      <a:pt x="588" y="26"/>
                      <a:pt x="521" y="101"/>
                    </a:cubicBezTo>
                    <a:cubicBezTo>
                      <a:pt x="466" y="158"/>
                      <a:pt x="444" y="237"/>
                      <a:pt x="424" y="316"/>
                    </a:cubicBezTo>
                    <a:cubicBezTo>
                      <a:pt x="0" y="1964"/>
                      <a:pt x="727" y="3663"/>
                      <a:pt x="1439" y="5207"/>
                    </a:cubicBezTo>
                    <a:lnTo>
                      <a:pt x="3207" y="9053"/>
                    </a:lnTo>
                    <a:lnTo>
                      <a:pt x="3945" y="9110"/>
                    </a:lnTo>
                    <a:cubicBezTo>
                      <a:pt x="3938" y="7406"/>
                      <a:pt x="3804" y="5706"/>
                      <a:pt x="3538" y="4021"/>
                    </a:cubicBezTo>
                    <a:cubicBezTo>
                      <a:pt x="3409" y="3193"/>
                      <a:pt x="3242" y="2357"/>
                      <a:pt x="2851" y="1617"/>
                    </a:cubicBezTo>
                    <a:cubicBezTo>
                      <a:pt x="2460" y="874"/>
                      <a:pt x="1810" y="233"/>
                      <a:pt x="997" y="29"/>
                    </a:cubicBezTo>
                    <a:cubicBezTo>
                      <a:pt x="930" y="13"/>
                      <a:pt x="857" y="0"/>
                      <a:pt x="787" y="0"/>
                    </a:cubicBezTo>
                    <a:close/>
                  </a:path>
                </a:pathLst>
              </a:custGeom>
              <a:solidFill>
                <a:srgbClr val="5D25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468;p34">
                <a:extLst>
                  <a:ext uri="{FF2B5EF4-FFF2-40B4-BE49-F238E27FC236}">
                    <a16:creationId xmlns:a16="http://schemas.microsoft.com/office/drawing/2014/main" id="{794E2716-2CBA-40EF-B815-A71610F4EE79}"/>
                  </a:ext>
                </a:extLst>
              </p:cNvPr>
              <p:cNvSpPr/>
              <p:nvPr/>
            </p:nvSpPr>
            <p:spPr>
              <a:xfrm>
                <a:off x="8049283" y="4210883"/>
                <a:ext cx="185889" cy="717641"/>
              </a:xfrm>
              <a:custGeom>
                <a:avLst/>
                <a:gdLst/>
                <a:ahLst/>
                <a:cxnLst/>
                <a:rect l="l" t="t" r="r" b="b"/>
                <a:pathLst>
                  <a:path w="2575" h="9941" extrusionOk="0">
                    <a:moveTo>
                      <a:pt x="980" y="0"/>
                    </a:moveTo>
                    <a:cubicBezTo>
                      <a:pt x="972" y="0"/>
                      <a:pt x="964" y="0"/>
                      <a:pt x="956" y="1"/>
                    </a:cubicBezTo>
                    <a:cubicBezTo>
                      <a:pt x="764" y="14"/>
                      <a:pt x="635" y="196"/>
                      <a:pt x="554" y="368"/>
                    </a:cubicBezTo>
                    <a:cubicBezTo>
                      <a:pt x="229" y="1044"/>
                      <a:pt x="198" y="1819"/>
                      <a:pt x="176" y="2571"/>
                    </a:cubicBezTo>
                    <a:cubicBezTo>
                      <a:pt x="125" y="4268"/>
                      <a:pt x="73" y="5966"/>
                      <a:pt x="20" y="7666"/>
                    </a:cubicBezTo>
                    <a:cubicBezTo>
                      <a:pt x="7" y="8129"/>
                      <a:pt x="0" y="8621"/>
                      <a:pt x="235" y="9023"/>
                    </a:cubicBezTo>
                    <a:lnTo>
                      <a:pt x="892" y="9941"/>
                    </a:lnTo>
                    <a:cubicBezTo>
                      <a:pt x="1039" y="9936"/>
                      <a:pt x="1188" y="9932"/>
                      <a:pt x="1338" y="9930"/>
                    </a:cubicBezTo>
                    <a:cubicBezTo>
                      <a:pt x="2295" y="7470"/>
                      <a:pt x="2574" y="4797"/>
                      <a:pt x="2141" y="2193"/>
                    </a:cubicBezTo>
                    <a:cubicBezTo>
                      <a:pt x="2023" y="1492"/>
                      <a:pt x="1841" y="772"/>
                      <a:pt x="1375" y="236"/>
                    </a:cubicBezTo>
                    <a:cubicBezTo>
                      <a:pt x="1271" y="115"/>
                      <a:pt x="1135" y="0"/>
                      <a:pt x="980" y="0"/>
                    </a:cubicBezTo>
                    <a:close/>
                  </a:path>
                </a:pathLst>
              </a:custGeom>
              <a:solidFill>
                <a:srgbClr val="5D25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469;p34">
                <a:extLst>
                  <a:ext uri="{FF2B5EF4-FFF2-40B4-BE49-F238E27FC236}">
                    <a16:creationId xmlns:a16="http://schemas.microsoft.com/office/drawing/2014/main" id="{04AA56D8-2AB0-40E2-8901-377EEFE746B4}"/>
                  </a:ext>
                </a:extLst>
              </p:cNvPr>
              <p:cNvSpPr/>
              <p:nvPr/>
            </p:nvSpPr>
            <p:spPr>
              <a:xfrm>
                <a:off x="7731322" y="4624175"/>
                <a:ext cx="309839" cy="312799"/>
              </a:xfrm>
              <a:custGeom>
                <a:avLst/>
                <a:gdLst/>
                <a:ahLst/>
                <a:cxnLst/>
                <a:rect l="l" t="t" r="r" b="b"/>
                <a:pathLst>
                  <a:path w="4292" h="4333" extrusionOk="0">
                    <a:moveTo>
                      <a:pt x="415" y="0"/>
                    </a:moveTo>
                    <a:cubicBezTo>
                      <a:pt x="382" y="0"/>
                      <a:pt x="350" y="5"/>
                      <a:pt x="318" y="17"/>
                    </a:cubicBezTo>
                    <a:cubicBezTo>
                      <a:pt x="171" y="72"/>
                      <a:pt x="112" y="245"/>
                      <a:pt x="90" y="401"/>
                    </a:cubicBezTo>
                    <a:cubicBezTo>
                      <a:pt x="0" y="1073"/>
                      <a:pt x="268" y="1756"/>
                      <a:pt x="679" y="2299"/>
                    </a:cubicBezTo>
                    <a:cubicBezTo>
                      <a:pt x="1089" y="2841"/>
                      <a:pt x="1630" y="3265"/>
                      <a:pt x="2165" y="3684"/>
                    </a:cubicBezTo>
                    <a:lnTo>
                      <a:pt x="2996" y="4332"/>
                    </a:lnTo>
                    <a:cubicBezTo>
                      <a:pt x="3211" y="4306"/>
                      <a:pt x="3426" y="4286"/>
                      <a:pt x="3641" y="4269"/>
                    </a:cubicBezTo>
                    <a:cubicBezTo>
                      <a:pt x="3841" y="4253"/>
                      <a:pt x="4039" y="4242"/>
                      <a:pt x="4239" y="4233"/>
                    </a:cubicBezTo>
                    <a:lnTo>
                      <a:pt x="4291" y="4174"/>
                    </a:lnTo>
                    <a:cubicBezTo>
                      <a:pt x="3859" y="2307"/>
                      <a:pt x="2436" y="702"/>
                      <a:pt x="632" y="50"/>
                    </a:cubicBezTo>
                    <a:cubicBezTo>
                      <a:pt x="563" y="24"/>
                      <a:pt x="488" y="0"/>
                      <a:pt x="415" y="0"/>
                    </a:cubicBezTo>
                    <a:close/>
                  </a:path>
                </a:pathLst>
              </a:custGeom>
              <a:solidFill>
                <a:srgbClr val="5D25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470;p34">
                <a:extLst>
                  <a:ext uri="{FF2B5EF4-FFF2-40B4-BE49-F238E27FC236}">
                    <a16:creationId xmlns:a16="http://schemas.microsoft.com/office/drawing/2014/main" id="{9E25693E-A57E-4233-BACA-5FF55EF9A824}"/>
                  </a:ext>
                </a:extLst>
              </p:cNvPr>
              <p:cNvSpPr/>
              <p:nvPr/>
            </p:nvSpPr>
            <p:spPr>
              <a:xfrm>
                <a:off x="7514750" y="4638613"/>
                <a:ext cx="106264" cy="330053"/>
              </a:xfrm>
              <a:custGeom>
                <a:avLst/>
                <a:gdLst/>
                <a:ahLst/>
                <a:cxnLst/>
                <a:rect l="l" t="t" r="r" b="b"/>
                <a:pathLst>
                  <a:path w="1472" h="4572" extrusionOk="0">
                    <a:moveTo>
                      <a:pt x="262" y="0"/>
                    </a:moveTo>
                    <a:cubicBezTo>
                      <a:pt x="250" y="0"/>
                      <a:pt x="237" y="4"/>
                      <a:pt x="226" y="12"/>
                    </a:cubicBezTo>
                    <a:cubicBezTo>
                      <a:pt x="206" y="32"/>
                      <a:pt x="193" y="61"/>
                      <a:pt x="193" y="91"/>
                    </a:cubicBezTo>
                    <a:cubicBezTo>
                      <a:pt x="0" y="1587"/>
                      <a:pt x="428" y="3155"/>
                      <a:pt x="1357" y="4343"/>
                    </a:cubicBezTo>
                    <a:lnTo>
                      <a:pt x="1346" y="4571"/>
                    </a:lnTo>
                    <a:cubicBezTo>
                      <a:pt x="1410" y="3776"/>
                      <a:pt x="1471" y="2973"/>
                      <a:pt x="1359" y="2182"/>
                    </a:cubicBezTo>
                    <a:cubicBezTo>
                      <a:pt x="1245" y="1391"/>
                      <a:pt x="938" y="603"/>
                      <a:pt x="360" y="52"/>
                    </a:cubicBezTo>
                    <a:cubicBezTo>
                      <a:pt x="333" y="26"/>
                      <a:pt x="296" y="0"/>
                      <a:pt x="262" y="0"/>
                    </a:cubicBezTo>
                    <a:close/>
                  </a:path>
                </a:pathLst>
              </a:custGeom>
              <a:solidFill>
                <a:srgbClr val="69A1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471;p34">
                <a:extLst>
                  <a:ext uri="{FF2B5EF4-FFF2-40B4-BE49-F238E27FC236}">
                    <a16:creationId xmlns:a16="http://schemas.microsoft.com/office/drawing/2014/main" id="{764F9FEC-CF4A-459D-AA2C-CAA1D11FDB18}"/>
                  </a:ext>
                </a:extLst>
              </p:cNvPr>
              <p:cNvSpPr/>
              <p:nvPr/>
            </p:nvSpPr>
            <p:spPr>
              <a:xfrm>
                <a:off x="8176666" y="4630600"/>
                <a:ext cx="145607" cy="350122"/>
              </a:xfrm>
              <a:custGeom>
                <a:avLst/>
                <a:gdLst/>
                <a:ahLst/>
                <a:cxnLst/>
                <a:rect l="l" t="t" r="r" b="b"/>
                <a:pathLst>
                  <a:path w="2017" h="4850" extrusionOk="0">
                    <a:moveTo>
                      <a:pt x="1887" y="0"/>
                    </a:moveTo>
                    <a:cubicBezTo>
                      <a:pt x="1384" y="470"/>
                      <a:pt x="870" y="951"/>
                      <a:pt x="540" y="1555"/>
                    </a:cubicBezTo>
                    <a:cubicBezTo>
                      <a:pt x="0" y="2541"/>
                      <a:pt x="7" y="3727"/>
                      <a:pt x="77" y="4849"/>
                    </a:cubicBezTo>
                    <a:lnTo>
                      <a:pt x="514" y="4777"/>
                    </a:lnTo>
                    <a:cubicBezTo>
                      <a:pt x="1212" y="3569"/>
                      <a:pt x="1693" y="2245"/>
                      <a:pt x="1930" y="868"/>
                    </a:cubicBezTo>
                    <a:cubicBezTo>
                      <a:pt x="1981" y="578"/>
                      <a:pt x="2016" y="264"/>
                      <a:pt x="1887" y="0"/>
                    </a:cubicBezTo>
                    <a:close/>
                  </a:path>
                </a:pathLst>
              </a:custGeom>
              <a:solidFill>
                <a:srgbClr val="5D25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472;p34">
                <a:extLst>
                  <a:ext uri="{FF2B5EF4-FFF2-40B4-BE49-F238E27FC236}">
                    <a16:creationId xmlns:a16="http://schemas.microsoft.com/office/drawing/2014/main" id="{B812C4C0-CCFA-4943-AA56-AF18E9C1D5FA}"/>
                  </a:ext>
                </a:extLst>
              </p:cNvPr>
              <p:cNvSpPr/>
              <p:nvPr/>
            </p:nvSpPr>
            <p:spPr>
              <a:xfrm>
                <a:off x="8367683" y="4462179"/>
                <a:ext cx="101066" cy="466203"/>
              </a:xfrm>
              <a:custGeom>
                <a:avLst/>
                <a:gdLst/>
                <a:ahLst/>
                <a:cxnLst/>
                <a:rect l="l" t="t" r="r" b="b"/>
                <a:pathLst>
                  <a:path w="1400" h="6458" extrusionOk="0">
                    <a:moveTo>
                      <a:pt x="180" y="1"/>
                    </a:moveTo>
                    <a:cubicBezTo>
                      <a:pt x="177" y="1"/>
                      <a:pt x="175" y="1"/>
                      <a:pt x="172" y="1"/>
                    </a:cubicBezTo>
                    <a:cubicBezTo>
                      <a:pt x="38" y="10"/>
                      <a:pt x="0" y="188"/>
                      <a:pt x="0" y="324"/>
                    </a:cubicBezTo>
                    <a:cubicBezTo>
                      <a:pt x="18" y="2386"/>
                      <a:pt x="246" y="4442"/>
                      <a:pt x="679" y="6458"/>
                    </a:cubicBezTo>
                    <a:cubicBezTo>
                      <a:pt x="752" y="6453"/>
                      <a:pt x="824" y="6451"/>
                      <a:pt x="896" y="6449"/>
                    </a:cubicBezTo>
                    <a:cubicBezTo>
                      <a:pt x="1254" y="5537"/>
                      <a:pt x="1399" y="4558"/>
                      <a:pt x="1318" y="3583"/>
                    </a:cubicBezTo>
                    <a:cubicBezTo>
                      <a:pt x="1221" y="2423"/>
                      <a:pt x="806" y="1316"/>
                      <a:pt x="396" y="227"/>
                    </a:cubicBezTo>
                    <a:cubicBezTo>
                      <a:pt x="357" y="122"/>
                      <a:pt x="289" y="1"/>
                      <a:pt x="180" y="1"/>
                    </a:cubicBezTo>
                    <a:close/>
                  </a:path>
                </a:pathLst>
              </a:custGeom>
              <a:solidFill>
                <a:srgbClr val="69A1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0" name="Google Shape;10;p2">
              <a:extLst>
                <a:ext uri="{FF2B5EF4-FFF2-40B4-BE49-F238E27FC236}">
                  <a16:creationId xmlns:a16="http://schemas.microsoft.com/office/drawing/2014/main" id="{2E5064FF-B9C6-40E0-A766-25D2D9F76EFC}"/>
                </a:ext>
              </a:extLst>
            </p:cNvPr>
            <p:cNvGrpSpPr/>
            <p:nvPr userDrawn="1"/>
          </p:nvGrpSpPr>
          <p:grpSpPr>
            <a:xfrm>
              <a:off x="554783" y="5212128"/>
              <a:ext cx="734806" cy="374027"/>
              <a:chOff x="1513025" y="1911650"/>
              <a:chExt cx="1688850" cy="859650"/>
            </a:xfrm>
          </p:grpSpPr>
          <p:sp>
            <p:nvSpPr>
              <p:cNvPr id="301" name="Google Shape;12;p2">
                <a:extLst>
                  <a:ext uri="{FF2B5EF4-FFF2-40B4-BE49-F238E27FC236}">
                    <a16:creationId xmlns:a16="http://schemas.microsoft.com/office/drawing/2014/main" id="{4BF36408-E0EB-4BCC-96B7-A9EC1066E8C5}"/>
                  </a:ext>
                </a:extLst>
              </p:cNvPr>
              <p:cNvSpPr/>
              <p:nvPr/>
            </p:nvSpPr>
            <p:spPr>
              <a:xfrm>
                <a:off x="1688500" y="1911650"/>
                <a:ext cx="93700" cy="27125"/>
              </a:xfrm>
              <a:custGeom>
                <a:avLst/>
                <a:gdLst/>
                <a:ahLst/>
                <a:cxnLst/>
                <a:rect l="l" t="t" r="r" b="b"/>
                <a:pathLst>
                  <a:path w="3748" h="1085" extrusionOk="0">
                    <a:moveTo>
                      <a:pt x="3314" y="1"/>
                    </a:moveTo>
                    <a:cubicBezTo>
                      <a:pt x="3298" y="1"/>
                      <a:pt x="3282" y="2"/>
                      <a:pt x="3265" y="4"/>
                    </a:cubicBezTo>
                    <a:cubicBezTo>
                      <a:pt x="2683" y="81"/>
                      <a:pt x="2099" y="120"/>
                      <a:pt x="1513" y="120"/>
                    </a:cubicBezTo>
                    <a:cubicBezTo>
                      <a:pt x="1174" y="120"/>
                      <a:pt x="834" y="107"/>
                      <a:pt x="495" y="81"/>
                    </a:cubicBezTo>
                    <a:cubicBezTo>
                      <a:pt x="489" y="81"/>
                      <a:pt x="483" y="81"/>
                      <a:pt x="477" y="81"/>
                    </a:cubicBezTo>
                    <a:cubicBezTo>
                      <a:pt x="232" y="81"/>
                      <a:pt x="0" y="325"/>
                      <a:pt x="13" y="563"/>
                    </a:cubicBezTo>
                    <a:cubicBezTo>
                      <a:pt x="19" y="827"/>
                      <a:pt x="232" y="1039"/>
                      <a:pt x="495" y="1045"/>
                    </a:cubicBezTo>
                    <a:cubicBezTo>
                      <a:pt x="834" y="1071"/>
                      <a:pt x="1174" y="1084"/>
                      <a:pt x="1513" y="1084"/>
                    </a:cubicBezTo>
                    <a:cubicBezTo>
                      <a:pt x="2099" y="1084"/>
                      <a:pt x="2683" y="1046"/>
                      <a:pt x="3265" y="968"/>
                    </a:cubicBezTo>
                    <a:cubicBezTo>
                      <a:pt x="3394" y="962"/>
                      <a:pt x="3516" y="910"/>
                      <a:pt x="3606" y="827"/>
                    </a:cubicBezTo>
                    <a:cubicBezTo>
                      <a:pt x="3696" y="737"/>
                      <a:pt x="3747" y="615"/>
                      <a:pt x="3747" y="486"/>
                    </a:cubicBezTo>
                    <a:cubicBezTo>
                      <a:pt x="3741" y="269"/>
                      <a:pt x="3560" y="1"/>
                      <a:pt x="3314"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13;p2">
                <a:extLst>
                  <a:ext uri="{FF2B5EF4-FFF2-40B4-BE49-F238E27FC236}">
                    <a16:creationId xmlns:a16="http://schemas.microsoft.com/office/drawing/2014/main" id="{51757970-C90D-4934-B46D-53231CA63939}"/>
                  </a:ext>
                </a:extLst>
              </p:cNvPr>
              <p:cNvSpPr/>
              <p:nvPr/>
            </p:nvSpPr>
            <p:spPr>
              <a:xfrm>
                <a:off x="1513025" y="1985975"/>
                <a:ext cx="100125" cy="27350"/>
              </a:xfrm>
              <a:custGeom>
                <a:avLst/>
                <a:gdLst/>
                <a:ahLst/>
                <a:cxnLst/>
                <a:rect l="l" t="t" r="r" b="b"/>
                <a:pathLst>
                  <a:path w="4005" h="1094" extrusionOk="0">
                    <a:moveTo>
                      <a:pt x="3531" y="0"/>
                    </a:moveTo>
                    <a:cubicBezTo>
                      <a:pt x="3524" y="0"/>
                      <a:pt x="3517" y="0"/>
                      <a:pt x="3510" y="1"/>
                    </a:cubicBezTo>
                    <a:lnTo>
                      <a:pt x="495" y="129"/>
                    </a:lnTo>
                    <a:cubicBezTo>
                      <a:pt x="245" y="142"/>
                      <a:pt x="0" y="348"/>
                      <a:pt x="13" y="611"/>
                    </a:cubicBezTo>
                    <a:cubicBezTo>
                      <a:pt x="26" y="862"/>
                      <a:pt x="215" y="1094"/>
                      <a:pt x="474" y="1094"/>
                    </a:cubicBezTo>
                    <a:cubicBezTo>
                      <a:pt x="481" y="1094"/>
                      <a:pt x="488" y="1094"/>
                      <a:pt x="495" y="1093"/>
                    </a:cubicBezTo>
                    <a:lnTo>
                      <a:pt x="3510" y="965"/>
                    </a:lnTo>
                    <a:cubicBezTo>
                      <a:pt x="3767" y="952"/>
                      <a:pt x="4005" y="746"/>
                      <a:pt x="3992" y="483"/>
                    </a:cubicBezTo>
                    <a:cubicBezTo>
                      <a:pt x="3986" y="232"/>
                      <a:pt x="3790" y="0"/>
                      <a:pt x="3531" y="0"/>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14;p2">
                <a:extLst>
                  <a:ext uri="{FF2B5EF4-FFF2-40B4-BE49-F238E27FC236}">
                    <a16:creationId xmlns:a16="http://schemas.microsoft.com/office/drawing/2014/main" id="{8096A263-B2A3-4654-BA3D-AD565FE2B33A}"/>
                  </a:ext>
                </a:extLst>
              </p:cNvPr>
              <p:cNvSpPr/>
              <p:nvPr/>
            </p:nvSpPr>
            <p:spPr>
              <a:xfrm>
                <a:off x="2806725" y="2659650"/>
                <a:ext cx="74275" cy="27175"/>
              </a:xfrm>
              <a:custGeom>
                <a:avLst/>
                <a:gdLst/>
                <a:ahLst/>
                <a:cxnLst/>
                <a:rect l="l" t="t" r="r" b="b"/>
                <a:pathLst>
                  <a:path w="2971" h="1087" extrusionOk="0">
                    <a:moveTo>
                      <a:pt x="483" y="0"/>
                    </a:moveTo>
                    <a:cubicBezTo>
                      <a:pt x="213" y="0"/>
                      <a:pt x="1" y="212"/>
                      <a:pt x="1" y="482"/>
                    </a:cubicBezTo>
                    <a:cubicBezTo>
                      <a:pt x="7" y="746"/>
                      <a:pt x="219" y="958"/>
                      <a:pt x="483" y="965"/>
                    </a:cubicBezTo>
                    <a:lnTo>
                      <a:pt x="2488" y="1087"/>
                    </a:lnTo>
                    <a:cubicBezTo>
                      <a:pt x="2752" y="1087"/>
                      <a:pt x="2970" y="868"/>
                      <a:pt x="2970" y="605"/>
                    </a:cubicBezTo>
                    <a:cubicBezTo>
                      <a:pt x="2964" y="341"/>
                      <a:pt x="2752" y="129"/>
                      <a:pt x="2488" y="123"/>
                    </a:cubicBezTo>
                    <a:lnTo>
                      <a:pt x="483" y="0"/>
                    </a:ln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15;p2">
                <a:extLst>
                  <a:ext uri="{FF2B5EF4-FFF2-40B4-BE49-F238E27FC236}">
                    <a16:creationId xmlns:a16="http://schemas.microsoft.com/office/drawing/2014/main" id="{C5B22BBE-31CB-41DF-9C15-4131146B05BA}"/>
                  </a:ext>
                </a:extLst>
              </p:cNvPr>
              <p:cNvSpPr/>
              <p:nvPr/>
            </p:nvSpPr>
            <p:spPr>
              <a:xfrm>
                <a:off x="3140000" y="2747150"/>
                <a:ext cx="61875" cy="24150"/>
              </a:xfrm>
              <a:custGeom>
                <a:avLst/>
                <a:gdLst/>
                <a:ahLst/>
                <a:cxnLst/>
                <a:rect l="l" t="t" r="r" b="b"/>
                <a:pathLst>
                  <a:path w="2475" h="966" extrusionOk="0">
                    <a:moveTo>
                      <a:pt x="482" y="1"/>
                    </a:moveTo>
                    <a:cubicBezTo>
                      <a:pt x="219" y="1"/>
                      <a:pt x="0" y="220"/>
                      <a:pt x="0" y="483"/>
                    </a:cubicBezTo>
                    <a:cubicBezTo>
                      <a:pt x="0" y="753"/>
                      <a:pt x="219" y="965"/>
                      <a:pt x="482" y="965"/>
                    </a:cubicBezTo>
                    <a:lnTo>
                      <a:pt x="1993" y="965"/>
                    </a:lnTo>
                    <a:cubicBezTo>
                      <a:pt x="2256" y="965"/>
                      <a:pt x="2475" y="753"/>
                      <a:pt x="2475" y="483"/>
                    </a:cubicBezTo>
                    <a:cubicBezTo>
                      <a:pt x="2475" y="220"/>
                      <a:pt x="2256" y="1"/>
                      <a:pt x="1993"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 name="Rectangle 9">
            <a:extLst>
              <a:ext uri="{FF2B5EF4-FFF2-40B4-BE49-F238E27FC236}">
                <a16:creationId xmlns:a16="http://schemas.microsoft.com/office/drawing/2014/main" id="{47C78D86-5797-420E-A8A4-C7199E24AE72}"/>
              </a:ext>
            </a:extLst>
          </p:cNvPr>
          <p:cNvSpPr/>
          <p:nvPr userDrawn="1"/>
        </p:nvSpPr>
        <p:spPr>
          <a:xfrm>
            <a:off x="0" y="6515101"/>
            <a:ext cx="2453688" cy="342900"/>
          </a:xfrm>
          <a:prstGeom prst="rect">
            <a:avLst/>
          </a:prstGeom>
          <a:solidFill>
            <a:srgbClr val="EA127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A71D81B-D466-433B-AF3B-C4EBD7D34B93}"/>
              </a:ext>
            </a:extLst>
          </p:cNvPr>
          <p:cNvSpPr/>
          <p:nvPr userDrawn="1"/>
        </p:nvSpPr>
        <p:spPr>
          <a:xfrm>
            <a:off x="2450306" y="6515101"/>
            <a:ext cx="2428875"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5B9E0F7-1C33-4B32-A7CD-46280595A471}"/>
              </a:ext>
            </a:extLst>
          </p:cNvPr>
          <p:cNvSpPr/>
          <p:nvPr userDrawn="1"/>
        </p:nvSpPr>
        <p:spPr>
          <a:xfrm>
            <a:off x="4869156" y="6515101"/>
            <a:ext cx="2453688" cy="3429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BF011F7-7586-44C7-B2D1-01F3C880D505}"/>
              </a:ext>
            </a:extLst>
          </p:cNvPr>
          <p:cNvSpPr/>
          <p:nvPr userDrawn="1"/>
        </p:nvSpPr>
        <p:spPr>
          <a:xfrm>
            <a:off x="7322344" y="6515101"/>
            <a:ext cx="2438400" cy="342900"/>
          </a:xfrm>
          <a:prstGeom prst="rect">
            <a:avLst/>
          </a:prstGeom>
          <a:solidFill>
            <a:srgbClr val="F9B2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07124CF-6A73-40AA-A901-15C02C977C13}"/>
              </a:ext>
            </a:extLst>
          </p:cNvPr>
          <p:cNvSpPr/>
          <p:nvPr userDrawn="1"/>
        </p:nvSpPr>
        <p:spPr>
          <a:xfrm>
            <a:off x="9753600" y="6515101"/>
            <a:ext cx="2438400"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Slide Number">
            <a:extLst>
              <a:ext uri="{FF2B5EF4-FFF2-40B4-BE49-F238E27FC236}">
                <a16:creationId xmlns:a16="http://schemas.microsoft.com/office/drawing/2014/main" id="{345232C4-781B-4AFC-84D5-5888B84E378D}"/>
              </a:ext>
            </a:extLst>
          </p:cNvPr>
          <p:cNvSpPr txBox="1">
            <a:spLocks/>
          </p:cNvSpPr>
          <p:nvPr userDrawn="1"/>
        </p:nvSpPr>
        <p:spPr>
          <a:xfrm>
            <a:off x="11530691" y="6566337"/>
            <a:ext cx="553359" cy="256480"/>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FillTx/>
                <a:latin typeface="Helvetica" panose="020B0604020202020204" pitchFamily="34" charset="0"/>
                <a:ea typeface="Helvetica" panose="020B0604020202020204" pitchFamily="34" charset="0"/>
                <a:cs typeface="Helvetica" panose="020B0604020202020204" pitchFamily="34" charset="0"/>
                <a:sym typeface="Helvetica Neue Light"/>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000" b="0" i="0" u="none" strike="noStrike" kern="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sym typeface="Helvetica Neue Light"/>
              </a:rPr>
              <a:pPr marL="0" marR="0" lvl="0" indent="0" algn="ctr" defTabSz="5842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sym typeface="Helvetica Neue Light"/>
            </a:endParaRPr>
          </a:p>
        </p:txBody>
      </p:sp>
      <p:grpSp>
        <p:nvGrpSpPr>
          <p:cNvPr id="22" name="Google Shape;3410;p61">
            <a:extLst>
              <a:ext uri="{FF2B5EF4-FFF2-40B4-BE49-F238E27FC236}">
                <a16:creationId xmlns:a16="http://schemas.microsoft.com/office/drawing/2014/main" id="{969B0358-367D-40FD-BC78-99FF100E3755}"/>
              </a:ext>
            </a:extLst>
          </p:cNvPr>
          <p:cNvGrpSpPr/>
          <p:nvPr userDrawn="1"/>
        </p:nvGrpSpPr>
        <p:grpSpPr>
          <a:xfrm>
            <a:off x="9365300" y="6520521"/>
            <a:ext cx="746023" cy="738808"/>
            <a:chOff x="468200" y="1667900"/>
            <a:chExt cx="1085575" cy="1075075"/>
          </a:xfrm>
          <a:solidFill>
            <a:schemeClr val="bg1"/>
          </a:solidFill>
        </p:grpSpPr>
        <p:sp>
          <p:nvSpPr>
            <p:cNvPr id="23" name="Google Shape;3411;p61">
              <a:extLst>
                <a:ext uri="{FF2B5EF4-FFF2-40B4-BE49-F238E27FC236}">
                  <a16:creationId xmlns:a16="http://schemas.microsoft.com/office/drawing/2014/main" id="{95C34CAF-42E9-4C7A-BA3D-0659738A270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 name="Google Shape;3412;p61">
              <a:extLst>
                <a:ext uri="{FF2B5EF4-FFF2-40B4-BE49-F238E27FC236}">
                  <a16:creationId xmlns:a16="http://schemas.microsoft.com/office/drawing/2014/main" id="{CBC37881-6FD7-4F14-AC80-1ED8EE571CA7}"/>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 name="Google Shape;3413;p61">
              <a:extLst>
                <a:ext uri="{FF2B5EF4-FFF2-40B4-BE49-F238E27FC236}">
                  <a16:creationId xmlns:a16="http://schemas.microsoft.com/office/drawing/2014/main" id="{60869ECA-06CB-4C1C-A1AB-5A6FE0BACC6B}"/>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 name="Google Shape;3414;p61">
              <a:extLst>
                <a:ext uri="{FF2B5EF4-FFF2-40B4-BE49-F238E27FC236}">
                  <a16:creationId xmlns:a16="http://schemas.microsoft.com/office/drawing/2014/main" id="{23A12441-5BBC-496D-920A-083C6F7400E4}"/>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 name="Google Shape;3415;p61">
              <a:extLst>
                <a:ext uri="{FF2B5EF4-FFF2-40B4-BE49-F238E27FC236}">
                  <a16:creationId xmlns:a16="http://schemas.microsoft.com/office/drawing/2014/main" id="{C670084C-A5A0-48D1-A9A5-A629FD8FEFF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 name="Google Shape;3416;p61">
              <a:extLst>
                <a:ext uri="{FF2B5EF4-FFF2-40B4-BE49-F238E27FC236}">
                  <a16:creationId xmlns:a16="http://schemas.microsoft.com/office/drawing/2014/main" id="{65D3D0CA-9F27-460D-B86B-D1BB67646AA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9" name="Google Shape;3417;p61">
              <a:extLst>
                <a:ext uri="{FF2B5EF4-FFF2-40B4-BE49-F238E27FC236}">
                  <a16:creationId xmlns:a16="http://schemas.microsoft.com/office/drawing/2014/main" id="{1015E4FD-18CB-4454-BE50-DDFC27E67567}"/>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0" name="Google Shape;3418;p61">
              <a:extLst>
                <a:ext uri="{FF2B5EF4-FFF2-40B4-BE49-F238E27FC236}">
                  <a16:creationId xmlns:a16="http://schemas.microsoft.com/office/drawing/2014/main" id="{13220583-31E3-45F5-AEC2-EF945D2976DF}"/>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1" name="Google Shape;3419;p61">
              <a:extLst>
                <a:ext uri="{FF2B5EF4-FFF2-40B4-BE49-F238E27FC236}">
                  <a16:creationId xmlns:a16="http://schemas.microsoft.com/office/drawing/2014/main" id="{7F651D6A-F2B1-4928-841B-223F90C0271F}"/>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2" name="Google Shape;3420;p61">
              <a:extLst>
                <a:ext uri="{FF2B5EF4-FFF2-40B4-BE49-F238E27FC236}">
                  <a16:creationId xmlns:a16="http://schemas.microsoft.com/office/drawing/2014/main" id="{6203AED1-85E1-4DB8-B700-0A8196C843C0}"/>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3" name="Google Shape;3421;p61">
              <a:extLst>
                <a:ext uri="{FF2B5EF4-FFF2-40B4-BE49-F238E27FC236}">
                  <a16:creationId xmlns:a16="http://schemas.microsoft.com/office/drawing/2014/main" id="{641BED8B-75CB-47B4-AE9B-92D5F04113DB}"/>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4" name="Google Shape;3422;p61">
              <a:extLst>
                <a:ext uri="{FF2B5EF4-FFF2-40B4-BE49-F238E27FC236}">
                  <a16:creationId xmlns:a16="http://schemas.microsoft.com/office/drawing/2014/main" id="{2024B0FF-537A-413D-A9B3-D8E530FF39CE}"/>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5" name="Google Shape;3423;p61">
              <a:extLst>
                <a:ext uri="{FF2B5EF4-FFF2-40B4-BE49-F238E27FC236}">
                  <a16:creationId xmlns:a16="http://schemas.microsoft.com/office/drawing/2014/main" id="{C2883141-5EF9-4572-9B5F-2EF8FD83F050}"/>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6" name="Google Shape;3424;p61">
              <a:extLst>
                <a:ext uri="{FF2B5EF4-FFF2-40B4-BE49-F238E27FC236}">
                  <a16:creationId xmlns:a16="http://schemas.microsoft.com/office/drawing/2014/main" id="{007C5572-CA66-47F9-BE19-FB051CBE245C}"/>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7" name="Google Shape;3425;p61">
              <a:extLst>
                <a:ext uri="{FF2B5EF4-FFF2-40B4-BE49-F238E27FC236}">
                  <a16:creationId xmlns:a16="http://schemas.microsoft.com/office/drawing/2014/main" id="{8665A890-45F4-4284-A9B0-D8340EFA2938}"/>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8" name="Google Shape;3426;p61">
              <a:extLst>
                <a:ext uri="{FF2B5EF4-FFF2-40B4-BE49-F238E27FC236}">
                  <a16:creationId xmlns:a16="http://schemas.microsoft.com/office/drawing/2014/main" id="{AE476E0C-3592-4ABA-9B32-6D26A75610EF}"/>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9" name="Google Shape;3427;p61">
              <a:extLst>
                <a:ext uri="{FF2B5EF4-FFF2-40B4-BE49-F238E27FC236}">
                  <a16:creationId xmlns:a16="http://schemas.microsoft.com/office/drawing/2014/main" id="{00BA2EA9-F53C-4465-B3CF-E1787FF4FC6E}"/>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0" name="Google Shape;3428;p61">
              <a:extLst>
                <a:ext uri="{FF2B5EF4-FFF2-40B4-BE49-F238E27FC236}">
                  <a16:creationId xmlns:a16="http://schemas.microsoft.com/office/drawing/2014/main" id="{7973178C-ADAA-4098-B062-1B176966CB4E}"/>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1" name="Google Shape;3429;p61">
              <a:extLst>
                <a:ext uri="{FF2B5EF4-FFF2-40B4-BE49-F238E27FC236}">
                  <a16:creationId xmlns:a16="http://schemas.microsoft.com/office/drawing/2014/main" id="{6F05A09A-2E53-49AF-B026-8DAE356E446C}"/>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2" name="Google Shape;3430;p61">
              <a:extLst>
                <a:ext uri="{FF2B5EF4-FFF2-40B4-BE49-F238E27FC236}">
                  <a16:creationId xmlns:a16="http://schemas.microsoft.com/office/drawing/2014/main" id="{F4F7E71E-D369-4A5D-B4DD-7FD2D2C3F48E}"/>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3" name="Google Shape;3431;p61">
              <a:extLst>
                <a:ext uri="{FF2B5EF4-FFF2-40B4-BE49-F238E27FC236}">
                  <a16:creationId xmlns:a16="http://schemas.microsoft.com/office/drawing/2014/main" id="{904170BA-41E5-451B-91DF-E75A8C5706F8}"/>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4" name="Google Shape;3432;p61">
              <a:extLst>
                <a:ext uri="{FF2B5EF4-FFF2-40B4-BE49-F238E27FC236}">
                  <a16:creationId xmlns:a16="http://schemas.microsoft.com/office/drawing/2014/main" id="{E409B938-A98B-40F1-9B4C-C92CC0A944E0}"/>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5" name="Google Shape;3433;p61">
              <a:extLst>
                <a:ext uri="{FF2B5EF4-FFF2-40B4-BE49-F238E27FC236}">
                  <a16:creationId xmlns:a16="http://schemas.microsoft.com/office/drawing/2014/main" id="{D6C19B4F-0F81-42FC-AAB4-9C45A04B4147}"/>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6" name="Google Shape;3434;p61">
              <a:extLst>
                <a:ext uri="{FF2B5EF4-FFF2-40B4-BE49-F238E27FC236}">
                  <a16:creationId xmlns:a16="http://schemas.microsoft.com/office/drawing/2014/main" id="{8505BD07-2B60-4179-A968-01055AFA77E9}"/>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7" name="Google Shape;3435;p61">
              <a:extLst>
                <a:ext uri="{FF2B5EF4-FFF2-40B4-BE49-F238E27FC236}">
                  <a16:creationId xmlns:a16="http://schemas.microsoft.com/office/drawing/2014/main" id="{777BD50F-BBBA-4FB4-A995-3D1AF0C7763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8" name="Google Shape;3436;p61">
              <a:extLst>
                <a:ext uri="{FF2B5EF4-FFF2-40B4-BE49-F238E27FC236}">
                  <a16:creationId xmlns:a16="http://schemas.microsoft.com/office/drawing/2014/main" id="{B720607F-AA26-49AF-979E-FCC7D21B19F6}"/>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9" name="Google Shape;3437;p61">
              <a:extLst>
                <a:ext uri="{FF2B5EF4-FFF2-40B4-BE49-F238E27FC236}">
                  <a16:creationId xmlns:a16="http://schemas.microsoft.com/office/drawing/2014/main" id="{3C86C9B1-5649-4AF2-B91B-D9D2B3F0F293}"/>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0" name="Google Shape;3438;p61">
              <a:extLst>
                <a:ext uri="{FF2B5EF4-FFF2-40B4-BE49-F238E27FC236}">
                  <a16:creationId xmlns:a16="http://schemas.microsoft.com/office/drawing/2014/main" id="{F7921187-28C5-4EA9-A7B1-C33464BFB627}"/>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1" name="Google Shape;3439;p61">
              <a:extLst>
                <a:ext uri="{FF2B5EF4-FFF2-40B4-BE49-F238E27FC236}">
                  <a16:creationId xmlns:a16="http://schemas.microsoft.com/office/drawing/2014/main" id="{10C6636D-43C4-4A9D-A710-E26B65EE11D7}"/>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2" name="Google Shape;3440;p61">
              <a:extLst>
                <a:ext uri="{FF2B5EF4-FFF2-40B4-BE49-F238E27FC236}">
                  <a16:creationId xmlns:a16="http://schemas.microsoft.com/office/drawing/2014/main" id="{FEA0B5D1-D21E-4176-B986-41B86CC34465}"/>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3" name="Google Shape;3441;p61">
              <a:extLst>
                <a:ext uri="{FF2B5EF4-FFF2-40B4-BE49-F238E27FC236}">
                  <a16:creationId xmlns:a16="http://schemas.microsoft.com/office/drawing/2014/main" id="{0AA4E0ED-12DA-4D2F-8548-A46DE09C31D3}"/>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4" name="Google Shape;3442;p61">
              <a:extLst>
                <a:ext uri="{FF2B5EF4-FFF2-40B4-BE49-F238E27FC236}">
                  <a16:creationId xmlns:a16="http://schemas.microsoft.com/office/drawing/2014/main" id="{5D97BD70-B6E8-409E-BEDC-546F38150BD4}"/>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5" name="Google Shape;3443;p61">
              <a:extLst>
                <a:ext uri="{FF2B5EF4-FFF2-40B4-BE49-F238E27FC236}">
                  <a16:creationId xmlns:a16="http://schemas.microsoft.com/office/drawing/2014/main" id="{6EBD44CA-F119-4FFC-8853-57B6A9F4A57C}"/>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6" name="Google Shape;3444;p61">
              <a:extLst>
                <a:ext uri="{FF2B5EF4-FFF2-40B4-BE49-F238E27FC236}">
                  <a16:creationId xmlns:a16="http://schemas.microsoft.com/office/drawing/2014/main" id="{D711E9F1-97F6-47B6-AB3A-C20EC1A28B4A}"/>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7" name="Google Shape;3445;p61">
              <a:extLst>
                <a:ext uri="{FF2B5EF4-FFF2-40B4-BE49-F238E27FC236}">
                  <a16:creationId xmlns:a16="http://schemas.microsoft.com/office/drawing/2014/main" id="{93112F55-3B2B-4F6A-863F-D8FF3216EBE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8" name="Google Shape;3446;p61">
              <a:extLst>
                <a:ext uri="{FF2B5EF4-FFF2-40B4-BE49-F238E27FC236}">
                  <a16:creationId xmlns:a16="http://schemas.microsoft.com/office/drawing/2014/main" id="{B3ABB5B6-D25D-463A-B330-F7EA69D8E4C0}"/>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9" name="Google Shape;3447;p61">
              <a:extLst>
                <a:ext uri="{FF2B5EF4-FFF2-40B4-BE49-F238E27FC236}">
                  <a16:creationId xmlns:a16="http://schemas.microsoft.com/office/drawing/2014/main" id="{1937102E-C816-49F6-98AF-2FC3CA3C1B42}"/>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0" name="Google Shape;3448;p61">
              <a:extLst>
                <a:ext uri="{FF2B5EF4-FFF2-40B4-BE49-F238E27FC236}">
                  <a16:creationId xmlns:a16="http://schemas.microsoft.com/office/drawing/2014/main" id="{2ADE852C-C99A-4617-A739-1C8D6B1B336B}"/>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1" name="Google Shape;3449;p61">
              <a:extLst>
                <a:ext uri="{FF2B5EF4-FFF2-40B4-BE49-F238E27FC236}">
                  <a16:creationId xmlns:a16="http://schemas.microsoft.com/office/drawing/2014/main" id="{B0A3CB0C-DE92-4C62-9CA9-9C09732911B0}"/>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2" name="Google Shape;3450;p61">
              <a:extLst>
                <a:ext uri="{FF2B5EF4-FFF2-40B4-BE49-F238E27FC236}">
                  <a16:creationId xmlns:a16="http://schemas.microsoft.com/office/drawing/2014/main" id="{49A83B73-419C-432A-9841-793BD9BDCE7D}"/>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3" name="Google Shape;3451;p61">
              <a:extLst>
                <a:ext uri="{FF2B5EF4-FFF2-40B4-BE49-F238E27FC236}">
                  <a16:creationId xmlns:a16="http://schemas.microsoft.com/office/drawing/2014/main" id="{CB5F0BB6-892C-46B0-9B65-2BF2FD9A8EDC}"/>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4" name="Google Shape;3452;p61">
              <a:extLst>
                <a:ext uri="{FF2B5EF4-FFF2-40B4-BE49-F238E27FC236}">
                  <a16:creationId xmlns:a16="http://schemas.microsoft.com/office/drawing/2014/main" id="{53FE9B50-1115-403F-8632-F522E4DDB86D}"/>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5" name="Google Shape;3453;p61">
              <a:extLst>
                <a:ext uri="{FF2B5EF4-FFF2-40B4-BE49-F238E27FC236}">
                  <a16:creationId xmlns:a16="http://schemas.microsoft.com/office/drawing/2014/main" id="{AB4C27E6-0B8B-47C7-84C8-2F22CDCFD978}"/>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6" name="Google Shape;3454;p61">
              <a:extLst>
                <a:ext uri="{FF2B5EF4-FFF2-40B4-BE49-F238E27FC236}">
                  <a16:creationId xmlns:a16="http://schemas.microsoft.com/office/drawing/2014/main" id="{895A5262-928F-4048-8AA7-83FE0A1EFC2A}"/>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7" name="Google Shape;3455;p61">
              <a:extLst>
                <a:ext uri="{FF2B5EF4-FFF2-40B4-BE49-F238E27FC236}">
                  <a16:creationId xmlns:a16="http://schemas.microsoft.com/office/drawing/2014/main" id="{7B54BAA4-CE4D-4AF0-B8C0-BD7CC4147A5A}"/>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8" name="Google Shape;3456;p61">
              <a:extLst>
                <a:ext uri="{FF2B5EF4-FFF2-40B4-BE49-F238E27FC236}">
                  <a16:creationId xmlns:a16="http://schemas.microsoft.com/office/drawing/2014/main" id="{C24535DD-C2E6-47C7-907B-72BBD83AD6C5}"/>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9" name="Google Shape;3457;p61">
              <a:extLst>
                <a:ext uri="{FF2B5EF4-FFF2-40B4-BE49-F238E27FC236}">
                  <a16:creationId xmlns:a16="http://schemas.microsoft.com/office/drawing/2014/main" id="{FE89D770-683E-4EC2-A5EB-04B521D920C6}"/>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0" name="Google Shape;3458;p61">
              <a:extLst>
                <a:ext uri="{FF2B5EF4-FFF2-40B4-BE49-F238E27FC236}">
                  <a16:creationId xmlns:a16="http://schemas.microsoft.com/office/drawing/2014/main" id="{2CB7D837-8C5F-4383-8A80-EE81003E56DD}"/>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1" name="Google Shape;3459;p61">
              <a:extLst>
                <a:ext uri="{FF2B5EF4-FFF2-40B4-BE49-F238E27FC236}">
                  <a16:creationId xmlns:a16="http://schemas.microsoft.com/office/drawing/2014/main" id="{64B266DC-3C0F-41EF-A8C0-5566F6E2DB04}"/>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2" name="Google Shape;3460;p61">
              <a:extLst>
                <a:ext uri="{FF2B5EF4-FFF2-40B4-BE49-F238E27FC236}">
                  <a16:creationId xmlns:a16="http://schemas.microsoft.com/office/drawing/2014/main" id="{B17C23B4-F62C-42E1-BDE4-46DE9DA4575E}"/>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3" name="Google Shape;3461;p61">
              <a:extLst>
                <a:ext uri="{FF2B5EF4-FFF2-40B4-BE49-F238E27FC236}">
                  <a16:creationId xmlns:a16="http://schemas.microsoft.com/office/drawing/2014/main" id="{D31C8BBA-C10C-4111-9CD7-ABF66378B60D}"/>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4" name="Google Shape;3462;p61">
              <a:extLst>
                <a:ext uri="{FF2B5EF4-FFF2-40B4-BE49-F238E27FC236}">
                  <a16:creationId xmlns:a16="http://schemas.microsoft.com/office/drawing/2014/main" id="{C56FECC0-6834-440A-9383-473E0D29FEB9}"/>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5" name="Google Shape;3463;p61">
              <a:extLst>
                <a:ext uri="{FF2B5EF4-FFF2-40B4-BE49-F238E27FC236}">
                  <a16:creationId xmlns:a16="http://schemas.microsoft.com/office/drawing/2014/main" id="{00BE02FA-A1F6-48EE-AB79-4BA21EA12F9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6" name="Google Shape;3464;p61">
              <a:extLst>
                <a:ext uri="{FF2B5EF4-FFF2-40B4-BE49-F238E27FC236}">
                  <a16:creationId xmlns:a16="http://schemas.microsoft.com/office/drawing/2014/main" id="{DFC15CBB-621D-4ECC-9ED1-D29220CD32A0}"/>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7" name="Google Shape;3465;p61">
              <a:extLst>
                <a:ext uri="{FF2B5EF4-FFF2-40B4-BE49-F238E27FC236}">
                  <a16:creationId xmlns:a16="http://schemas.microsoft.com/office/drawing/2014/main" id="{186F14D7-18D7-48C2-ABC9-B18D9F0AECD5}"/>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8" name="Google Shape;3466;p61">
              <a:extLst>
                <a:ext uri="{FF2B5EF4-FFF2-40B4-BE49-F238E27FC236}">
                  <a16:creationId xmlns:a16="http://schemas.microsoft.com/office/drawing/2014/main" id="{67F06F21-F7A6-4E8D-9383-5383D04DD41C}"/>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9" name="Google Shape;3467;p61">
              <a:extLst>
                <a:ext uri="{FF2B5EF4-FFF2-40B4-BE49-F238E27FC236}">
                  <a16:creationId xmlns:a16="http://schemas.microsoft.com/office/drawing/2014/main" id="{46CCC233-0F97-449C-8D7F-D13075C85C0E}"/>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0" name="Google Shape;3468;p61">
              <a:extLst>
                <a:ext uri="{FF2B5EF4-FFF2-40B4-BE49-F238E27FC236}">
                  <a16:creationId xmlns:a16="http://schemas.microsoft.com/office/drawing/2014/main" id="{2892D044-C768-4B6E-9FB0-3FA2B87EF238}"/>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1" name="Google Shape;3469;p61">
              <a:extLst>
                <a:ext uri="{FF2B5EF4-FFF2-40B4-BE49-F238E27FC236}">
                  <a16:creationId xmlns:a16="http://schemas.microsoft.com/office/drawing/2014/main" id="{1CDD0FB5-4CE7-4E66-A52A-B08F95AFF9E2}"/>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2" name="Google Shape;3470;p61">
              <a:extLst>
                <a:ext uri="{FF2B5EF4-FFF2-40B4-BE49-F238E27FC236}">
                  <a16:creationId xmlns:a16="http://schemas.microsoft.com/office/drawing/2014/main" id="{0AFFAEEE-3D44-4CD4-B676-473C4A73EABA}"/>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3" name="Google Shape;3471;p61">
              <a:extLst>
                <a:ext uri="{FF2B5EF4-FFF2-40B4-BE49-F238E27FC236}">
                  <a16:creationId xmlns:a16="http://schemas.microsoft.com/office/drawing/2014/main" id="{A836DC14-A052-4301-AC67-1FCF419D63C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4" name="Google Shape;3472;p61">
              <a:extLst>
                <a:ext uri="{FF2B5EF4-FFF2-40B4-BE49-F238E27FC236}">
                  <a16:creationId xmlns:a16="http://schemas.microsoft.com/office/drawing/2014/main" id="{FA757960-FA95-4E41-B4F6-D756FE489025}"/>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5" name="Google Shape;3473;p61">
              <a:extLst>
                <a:ext uri="{FF2B5EF4-FFF2-40B4-BE49-F238E27FC236}">
                  <a16:creationId xmlns:a16="http://schemas.microsoft.com/office/drawing/2014/main" id="{E819450E-DF2C-4A92-A0DF-16ED80C80F9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6" name="Google Shape;3474;p61">
              <a:extLst>
                <a:ext uri="{FF2B5EF4-FFF2-40B4-BE49-F238E27FC236}">
                  <a16:creationId xmlns:a16="http://schemas.microsoft.com/office/drawing/2014/main" id="{E00CDB9E-2C9D-409C-822A-423E4F802311}"/>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87" name="Google Shape;3410;p61">
            <a:extLst>
              <a:ext uri="{FF2B5EF4-FFF2-40B4-BE49-F238E27FC236}">
                <a16:creationId xmlns:a16="http://schemas.microsoft.com/office/drawing/2014/main" id="{1ABBF640-8738-44A5-9876-3569B9B66727}"/>
              </a:ext>
            </a:extLst>
          </p:cNvPr>
          <p:cNvGrpSpPr/>
          <p:nvPr userDrawn="1"/>
        </p:nvGrpSpPr>
        <p:grpSpPr>
          <a:xfrm>
            <a:off x="8208755" y="-457200"/>
            <a:ext cx="950617" cy="941423"/>
            <a:chOff x="468200" y="1667900"/>
            <a:chExt cx="1085575" cy="1075075"/>
          </a:xfrm>
        </p:grpSpPr>
        <p:sp>
          <p:nvSpPr>
            <p:cNvPr id="88" name="Google Shape;3411;p61">
              <a:extLst>
                <a:ext uri="{FF2B5EF4-FFF2-40B4-BE49-F238E27FC236}">
                  <a16:creationId xmlns:a16="http://schemas.microsoft.com/office/drawing/2014/main" id="{25FE99A0-0DF8-489E-B913-2393C2CA1A26}"/>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9" name="Google Shape;3412;p61">
              <a:extLst>
                <a:ext uri="{FF2B5EF4-FFF2-40B4-BE49-F238E27FC236}">
                  <a16:creationId xmlns:a16="http://schemas.microsoft.com/office/drawing/2014/main" id="{B1D5127B-6454-4DE2-8BD5-A9D20052ECFC}"/>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0" name="Google Shape;3413;p61">
              <a:extLst>
                <a:ext uri="{FF2B5EF4-FFF2-40B4-BE49-F238E27FC236}">
                  <a16:creationId xmlns:a16="http://schemas.microsoft.com/office/drawing/2014/main" id="{A24AFDEB-B479-4AA9-84BF-F1827B962ACF}"/>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1" name="Google Shape;3414;p61">
              <a:extLst>
                <a:ext uri="{FF2B5EF4-FFF2-40B4-BE49-F238E27FC236}">
                  <a16:creationId xmlns:a16="http://schemas.microsoft.com/office/drawing/2014/main" id="{944E212F-F301-4513-B9EF-50230C15C392}"/>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2" name="Google Shape;3415;p61">
              <a:extLst>
                <a:ext uri="{FF2B5EF4-FFF2-40B4-BE49-F238E27FC236}">
                  <a16:creationId xmlns:a16="http://schemas.microsoft.com/office/drawing/2014/main" id="{C8AE3CC4-3F9B-4151-A07F-C52888636731}"/>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3" name="Google Shape;3416;p61">
              <a:extLst>
                <a:ext uri="{FF2B5EF4-FFF2-40B4-BE49-F238E27FC236}">
                  <a16:creationId xmlns:a16="http://schemas.microsoft.com/office/drawing/2014/main" id="{13B45F41-72FE-418A-8EEA-DA27FAD23FE1}"/>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4" name="Google Shape;3417;p61">
              <a:extLst>
                <a:ext uri="{FF2B5EF4-FFF2-40B4-BE49-F238E27FC236}">
                  <a16:creationId xmlns:a16="http://schemas.microsoft.com/office/drawing/2014/main" id="{9C1C2B73-CBE9-4BBB-8E59-CE602B513F18}"/>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5" name="Google Shape;3418;p61">
              <a:extLst>
                <a:ext uri="{FF2B5EF4-FFF2-40B4-BE49-F238E27FC236}">
                  <a16:creationId xmlns:a16="http://schemas.microsoft.com/office/drawing/2014/main" id="{604E5F60-505D-4950-9153-CD7476EF5BC6}"/>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6" name="Google Shape;3419;p61">
              <a:extLst>
                <a:ext uri="{FF2B5EF4-FFF2-40B4-BE49-F238E27FC236}">
                  <a16:creationId xmlns:a16="http://schemas.microsoft.com/office/drawing/2014/main" id="{73DFDD2E-861F-438E-9338-F1A88553376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7" name="Google Shape;3420;p61">
              <a:extLst>
                <a:ext uri="{FF2B5EF4-FFF2-40B4-BE49-F238E27FC236}">
                  <a16:creationId xmlns:a16="http://schemas.microsoft.com/office/drawing/2014/main" id="{39FB0F72-EC35-4B33-94EA-0EF7BB5C0EDE}"/>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8" name="Google Shape;3421;p61">
              <a:extLst>
                <a:ext uri="{FF2B5EF4-FFF2-40B4-BE49-F238E27FC236}">
                  <a16:creationId xmlns:a16="http://schemas.microsoft.com/office/drawing/2014/main" id="{4EC98569-B2A0-4A53-B76D-76E8EB8C59B2}"/>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9" name="Google Shape;3422;p61">
              <a:extLst>
                <a:ext uri="{FF2B5EF4-FFF2-40B4-BE49-F238E27FC236}">
                  <a16:creationId xmlns:a16="http://schemas.microsoft.com/office/drawing/2014/main" id="{C12613A1-5A99-4689-B125-65EB190FD5D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0" name="Google Shape;3423;p61">
              <a:extLst>
                <a:ext uri="{FF2B5EF4-FFF2-40B4-BE49-F238E27FC236}">
                  <a16:creationId xmlns:a16="http://schemas.microsoft.com/office/drawing/2014/main" id="{34A82071-0885-4D26-A187-43EC95D4B89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1" name="Google Shape;3424;p61">
              <a:extLst>
                <a:ext uri="{FF2B5EF4-FFF2-40B4-BE49-F238E27FC236}">
                  <a16:creationId xmlns:a16="http://schemas.microsoft.com/office/drawing/2014/main" id="{206142B7-F3BE-4607-B57A-81C496A2A99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2" name="Google Shape;3425;p61">
              <a:extLst>
                <a:ext uri="{FF2B5EF4-FFF2-40B4-BE49-F238E27FC236}">
                  <a16:creationId xmlns:a16="http://schemas.microsoft.com/office/drawing/2014/main" id="{6DE2DFB2-9ADE-457B-9C06-3B08C43041EA}"/>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3" name="Google Shape;3426;p61">
              <a:extLst>
                <a:ext uri="{FF2B5EF4-FFF2-40B4-BE49-F238E27FC236}">
                  <a16:creationId xmlns:a16="http://schemas.microsoft.com/office/drawing/2014/main" id="{BA651B02-3101-46DF-9532-0E7E5B390254}"/>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4" name="Google Shape;3427;p61">
              <a:extLst>
                <a:ext uri="{FF2B5EF4-FFF2-40B4-BE49-F238E27FC236}">
                  <a16:creationId xmlns:a16="http://schemas.microsoft.com/office/drawing/2014/main" id="{4F59BA54-60B1-4DCD-88B8-D593CF2DBFCB}"/>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5" name="Google Shape;3428;p61">
              <a:extLst>
                <a:ext uri="{FF2B5EF4-FFF2-40B4-BE49-F238E27FC236}">
                  <a16:creationId xmlns:a16="http://schemas.microsoft.com/office/drawing/2014/main" id="{6A92806A-5D1E-4335-BF9E-A4FFD93A71D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6" name="Google Shape;3429;p61">
              <a:extLst>
                <a:ext uri="{FF2B5EF4-FFF2-40B4-BE49-F238E27FC236}">
                  <a16:creationId xmlns:a16="http://schemas.microsoft.com/office/drawing/2014/main" id="{5CFF6087-1D4E-4118-8E53-EED57D3E1127}"/>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7" name="Google Shape;3430;p61">
              <a:extLst>
                <a:ext uri="{FF2B5EF4-FFF2-40B4-BE49-F238E27FC236}">
                  <a16:creationId xmlns:a16="http://schemas.microsoft.com/office/drawing/2014/main" id="{07CCDC87-A6DE-4AF3-99F6-F9DBB68718BC}"/>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8" name="Google Shape;3431;p61">
              <a:extLst>
                <a:ext uri="{FF2B5EF4-FFF2-40B4-BE49-F238E27FC236}">
                  <a16:creationId xmlns:a16="http://schemas.microsoft.com/office/drawing/2014/main" id="{F20914EF-47C2-43E7-9786-C997065FCAC3}"/>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9" name="Google Shape;3432;p61">
              <a:extLst>
                <a:ext uri="{FF2B5EF4-FFF2-40B4-BE49-F238E27FC236}">
                  <a16:creationId xmlns:a16="http://schemas.microsoft.com/office/drawing/2014/main" id="{FC845C77-C25B-472E-AD59-AFC3673B31A3}"/>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0" name="Google Shape;3433;p61">
              <a:extLst>
                <a:ext uri="{FF2B5EF4-FFF2-40B4-BE49-F238E27FC236}">
                  <a16:creationId xmlns:a16="http://schemas.microsoft.com/office/drawing/2014/main" id="{DC65FE3B-51CD-4EC0-B6ED-B2CD243EC6FE}"/>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1" name="Google Shape;3434;p61">
              <a:extLst>
                <a:ext uri="{FF2B5EF4-FFF2-40B4-BE49-F238E27FC236}">
                  <a16:creationId xmlns:a16="http://schemas.microsoft.com/office/drawing/2014/main" id="{589FD86A-C337-4F6E-9AFB-242A2C3B3C25}"/>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2" name="Google Shape;3435;p61">
              <a:extLst>
                <a:ext uri="{FF2B5EF4-FFF2-40B4-BE49-F238E27FC236}">
                  <a16:creationId xmlns:a16="http://schemas.microsoft.com/office/drawing/2014/main" id="{E1179C00-F4A3-49B7-A815-6A09412EBE2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3" name="Google Shape;3436;p61">
              <a:extLst>
                <a:ext uri="{FF2B5EF4-FFF2-40B4-BE49-F238E27FC236}">
                  <a16:creationId xmlns:a16="http://schemas.microsoft.com/office/drawing/2014/main" id="{E16C901D-8EE7-4AB3-9B00-646F3127A887}"/>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4" name="Google Shape;3437;p61">
              <a:extLst>
                <a:ext uri="{FF2B5EF4-FFF2-40B4-BE49-F238E27FC236}">
                  <a16:creationId xmlns:a16="http://schemas.microsoft.com/office/drawing/2014/main" id="{DF1B7D6E-7041-4483-B3D2-A15178F0EFC6}"/>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5" name="Google Shape;3438;p61">
              <a:extLst>
                <a:ext uri="{FF2B5EF4-FFF2-40B4-BE49-F238E27FC236}">
                  <a16:creationId xmlns:a16="http://schemas.microsoft.com/office/drawing/2014/main" id="{F0361843-DD5C-44BD-88CB-8427E95496DA}"/>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6" name="Google Shape;3439;p61">
              <a:extLst>
                <a:ext uri="{FF2B5EF4-FFF2-40B4-BE49-F238E27FC236}">
                  <a16:creationId xmlns:a16="http://schemas.microsoft.com/office/drawing/2014/main" id="{5119D5FD-ECC4-49D6-99C8-E7E5943799DB}"/>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7" name="Google Shape;3440;p61">
              <a:extLst>
                <a:ext uri="{FF2B5EF4-FFF2-40B4-BE49-F238E27FC236}">
                  <a16:creationId xmlns:a16="http://schemas.microsoft.com/office/drawing/2014/main" id="{ACB6D5BA-AF07-4525-BB1B-0F47813025F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8" name="Google Shape;3441;p61">
              <a:extLst>
                <a:ext uri="{FF2B5EF4-FFF2-40B4-BE49-F238E27FC236}">
                  <a16:creationId xmlns:a16="http://schemas.microsoft.com/office/drawing/2014/main" id="{0AC401BA-13CB-4747-A71A-3696C87CC838}"/>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9" name="Google Shape;3442;p61">
              <a:extLst>
                <a:ext uri="{FF2B5EF4-FFF2-40B4-BE49-F238E27FC236}">
                  <a16:creationId xmlns:a16="http://schemas.microsoft.com/office/drawing/2014/main" id="{E74556CE-D434-47FE-A6D5-BEE2544E2031}"/>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0" name="Google Shape;3443;p61">
              <a:extLst>
                <a:ext uri="{FF2B5EF4-FFF2-40B4-BE49-F238E27FC236}">
                  <a16:creationId xmlns:a16="http://schemas.microsoft.com/office/drawing/2014/main" id="{E4669D77-7D39-4E52-B326-07E1B2543F31}"/>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1" name="Google Shape;3444;p61">
              <a:extLst>
                <a:ext uri="{FF2B5EF4-FFF2-40B4-BE49-F238E27FC236}">
                  <a16:creationId xmlns:a16="http://schemas.microsoft.com/office/drawing/2014/main" id="{C552F536-044F-4BF8-B8FF-9D9E166BF1B8}"/>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2" name="Google Shape;3445;p61">
              <a:extLst>
                <a:ext uri="{FF2B5EF4-FFF2-40B4-BE49-F238E27FC236}">
                  <a16:creationId xmlns:a16="http://schemas.microsoft.com/office/drawing/2014/main" id="{C4BCABE5-5B27-4CCB-A911-5B67573F910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3" name="Google Shape;3446;p61">
              <a:extLst>
                <a:ext uri="{FF2B5EF4-FFF2-40B4-BE49-F238E27FC236}">
                  <a16:creationId xmlns:a16="http://schemas.microsoft.com/office/drawing/2014/main" id="{940712A0-486C-4575-8A1F-26B57DD60C24}"/>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4" name="Google Shape;3447;p61">
              <a:extLst>
                <a:ext uri="{FF2B5EF4-FFF2-40B4-BE49-F238E27FC236}">
                  <a16:creationId xmlns:a16="http://schemas.microsoft.com/office/drawing/2014/main" id="{2B43CBC5-F670-4258-8F8B-39472ABF4E1E}"/>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5" name="Google Shape;3448;p61">
              <a:extLst>
                <a:ext uri="{FF2B5EF4-FFF2-40B4-BE49-F238E27FC236}">
                  <a16:creationId xmlns:a16="http://schemas.microsoft.com/office/drawing/2014/main" id="{47B1A71D-8D61-402E-8776-B57FAF4EC104}"/>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6" name="Google Shape;3449;p61">
              <a:extLst>
                <a:ext uri="{FF2B5EF4-FFF2-40B4-BE49-F238E27FC236}">
                  <a16:creationId xmlns:a16="http://schemas.microsoft.com/office/drawing/2014/main" id="{F34C5AD9-44FA-41CD-A9B6-9931182F4AAB}"/>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7" name="Google Shape;3450;p61">
              <a:extLst>
                <a:ext uri="{FF2B5EF4-FFF2-40B4-BE49-F238E27FC236}">
                  <a16:creationId xmlns:a16="http://schemas.microsoft.com/office/drawing/2014/main" id="{BCCF27A9-4524-4748-BDD6-8F6BC3D8CA3A}"/>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8" name="Google Shape;3451;p61">
              <a:extLst>
                <a:ext uri="{FF2B5EF4-FFF2-40B4-BE49-F238E27FC236}">
                  <a16:creationId xmlns:a16="http://schemas.microsoft.com/office/drawing/2014/main" id="{F2C9250B-972B-4B84-96DC-60A842BECCA0}"/>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9" name="Google Shape;3452;p61">
              <a:extLst>
                <a:ext uri="{FF2B5EF4-FFF2-40B4-BE49-F238E27FC236}">
                  <a16:creationId xmlns:a16="http://schemas.microsoft.com/office/drawing/2014/main" id="{627BE26F-C8C3-489C-9AB6-67F62C260500}"/>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0" name="Google Shape;3453;p61">
              <a:extLst>
                <a:ext uri="{FF2B5EF4-FFF2-40B4-BE49-F238E27FC236}">
                  <a16:creationId xmlns:a16="http://schemas.microsoft.com/office/drawing/2014/main" id="{4163E293-F3AC-4973-B389-6508800951C5}"/>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1" name="Google Shape;3454;p61">
              <a:extLst>
                <a:ext uri="{FF2B5EF4-FFF2-40B4-BE49-F238E27FC236}">
                  <a16:creationId xmlns:a16="http://schemas.microsoft.com/office/drawing/2014/main" id="{2AD626AF-EAD6-4E79-A359-133C85397B5D}"/>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2" name="Google Shape;3455;p61">
              <a:extLst>
                <a:ext uri="{FF2B5EF4-FFF2-40B4-BE49-F238E27FC236}">
                  <a16:creationId xmlns:a16="http://schemas.microsoft.com/office/drawing/2014/main" id="{A92D603A-300F-4A13-8CBE-92B042DA84DB}"/>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3" name="Google Shape;3456;p61">
              <a:extLst>
                <a:ext uri="{FF2B5EF4-FFF2-40B4-BE49-F238E27FC236}">
                  <a16:creationId xmlns:a16="http://schemas.microsoft.com/office/drawing/2014/main" id="{2707BD5B-A9CA-4431-9182-6DCBC63A3663}"/>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4" name="Google Shape;3457;p61">
              <a:extLst>
                <a:ext uri="{FF2B5EF4-FFF2-40B4-BE49-F238E27FC236}">
                  <a16:creationId xmlns:a16="http://schemas.microsoft.com/office/drawing/2014/main" id="{B6AEB03D-146E-4165-AC3A-CF2381F34982}"/>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5" name="Google Shape;3458;p61">
              <a:extLst>
                <a:ext uri="{FF2B5EF4-FFF2-40B4-BE49-F238E27FC236}">
                  <a16:creationId xmlns:a16="http://schemas.microsoft.com/office/drawing/2014/main" id="{5403C06A-FD2D-48F9-BC3B-4752136E10A5}"/>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6" name="Google Shape;3459;p61">
              <a:extLst>
                <a:ext uri="{FF2B5EF4-FFF2-40B4-BE49-F238E27FC236}">
                  <a16:creationId xmlns:a16="http://schemas.microsoft.com/office/drawing/2014/main" id="{CB682F0D-19CC-466B-872B-A1B19A2D2C3E}"/>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7" name="Google Shape;3460;p61">
              <a:extLst>
                <a:ext uri="{FF2B5EF4-FFF2-40B4-BE49-F238E27FC236}">
                  <a16:creationId xmlns:a16="http://schemas.microsoft.com/office/drawing/2014/main" id="{7154CF7D-159F-40E9-8C6B-CAA57A8CBA8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8" name="Google Shape;3461;p61">
              <a:extLst>
                <a:ext uri="{FF2B5EF4-FFF2-40B4-BE49-F238E27FC236}">
                  <a16:creationId xmlns:a16="http://schemas.microsoft.com/office/drawing/2014/main" id="{66CDB017-9794-4C04-89EA-49D579C5189F}"/>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9" name="Google Shape;3462;p61">
              <a:extLst>
                <a:ext uri="{FF2B5EF4-FFF2-40B4-BE49-F238E27FC236}">
                  <a16:creationId xmlns:a16="http://schemas.microsoft.com/office/drawing/2014/main" id="{69FDD508-1B9C-45AD-A0BD-DC6F7C79463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0" name="Google Shape;3463;p61">
              <a:extLst>
                <a:ext uri="{FF2B5EF4-FFF2-40B4-BE49-F238E27FC236}">
                  <a16:creationId xmlns:a16="http://schemas.microsoft.com/office/drawing/2014/main" id="{E7DC93A9-6A51-4E95-88A0-3FA7C44BD3A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1" name="Google Shape;3464;p61">
              <a:extLst>
                <a:ext uri="{FF2B5EF4-FFF2-40B4-BE49-F238E27FC236}">
                  <a16:creationId xmlns:a16="http://schemas.microsoft.com/office/drawing/2014/main" id="{A9C57DBE-C7C4-4D13-945A-236506D1F12A}"/>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2" name="Google Shape;3465;p61">
              <a:extLst>
                <a:ext uri="{FF2B5EF4-FFF2-40B4-BE49-F238E27FC236}">
                  <a16:creationId xmlns:a16="http://schemas.microsoft.com/office/drawing/2014/main" id="{F5D453CE-B99D-4790-A8C3-89C1D22A4D93}"/>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3" name="Google Shape;3466;p61">
              <a:extLst>
                <a:ext uri="{FF2B5EF4-FFF2-40B4-BE49-F238E27FC236}">
                  <a16:creationId xmlns:a16="http://schemas.microsoft.com/office/drawing/2014/main" id="{D743ED21-A2FA-40CD-8F4B-2FEB257F87E1}"/>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4" name="Google Shape;3467;p61">
              <a:extLst>
                <a:ext uri="{FF2B5EF4-FFF2-40B4-BE49-F238E27FC236}">
                  <a16:creationId xmlns:a16="http://schemas.microsoft.com/office/drawing/2014/main" id="{3298F3AF-36DD-4869-9378-3408F8FCC647}"/>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5" name="Google Shape;3468;p61">
              <a:extLst>
                <a:ext uri="{FF2B5EF4-FFF2-40B4-BE49-F238E27FC236}">
                  <a16:creationId xmlns:a16="http://schemas.microsoft.com/office/drawing/2014/main" id="{0CD62EBF-B272-45F9-B26C-34942658BBAF}"/>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6" name="Google Shape;3469;p61">
              <a:extLst>
                <a:ext uri="{FF2B5EF4-FFF2-40B4-BE49-F238E27FC236}">
                  <a16:creationId xmlns:a16="http://schemas.microsoft.com/office/drawing/2014/main" id="{EB91C235-C25F-4F3F-A265-F71AA6B99730}"/>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7" name="Google Shape;3470;p61">
              <a:extLst>
                <a:ext uri="{FF2B5EF4-FFF2-40B4-BE49-F238E27FC236}">
                  <a16:creationId xmlns:a16="http://schemas.microsoft.com/office/drawing/2014/main" id="{8C787084-039A-4DA1-99D2-FE5F567CBD84}"/>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8" name="Google Shape;3471;p61">
              <a:extLst>
                <a:ext uri="{FF2B5EF4-FFF2-40B4-BE49-F238E27FC236}">
                  <a16:creationId xmlns:a16="http://schemas.microsoft.com/office/drawing/2014/main" id="{7BCC723D-81F0-4296-981E-5CEA515FE2E6}"/>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9" name="Google Shape;3472;p61">
              <a:extLst>
                <a:ext uri="{FF2B5EF4-FFF2-40B4-BE49-F238E27FC236}">
                  <a16:creationId xmlns:a16="http://schemas.microsoft.com/office/drawing/2014/main" id="{470D2652-24A1-46B6-9F6A-A1006EEC1278}"/>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0" name="Google Shape;3473;p61">
              <a:extLst>
                <a:ext uri="{FF2B5EF4-FFF2-40B4-BE49-F238E27FC236}">
                  <a16:creationId xmlns:a16="http://schemas.microsoft.com/office/drawing/2014/main" id="{ED58B544-22B4-4BD6-AFAD-3DF834B804E7}"/>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1" name="Google Shape;3474;p61">
              <a:extLst>
                <a:ext uri="{FF2B5EF4-FFF2-40B4-BE49-F238E27FC236}">
                  <a16:creationId xmlns:a16="http://schemas.microsoft.com/office/drawing/2014/main" id="{93406EBE-99F5-4FC0-88D5-D45B3BBDB64D}"/>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152" name="Google Shape;3345;p61">
            <a:extLst>
              <a:ext uri="{FF2B5EF4-FFF2-40B4-BE49-F238E27FC236}">
                <a16:creationId xmlns:a16="http://schemas.microsoft.com/office/drawing/2014/main" id="{9B194468-BCD6-460C-990E-53BB0995993C}"/>
              </a:ext>
            </a:extLst>
          </p:cNvPr>
          <p:cNvGrpSpPr/>
          <p:nvPr userDrawn="1"/>
        </p:nvGrpSpPr>
        <p:grpSpPr>
          <a:xfrm rot="-2700000">
            <a:off x="2659654" y="-115245"/>
            <a:ext cx="1413771" cy="1400098"/>
            <a:chOff x="468200" y="1667900"/>
            <a:chExt cx="1085575" cy="1075075"/>
          </a:xfrm>
          <a:solidFill>
            <a:srgbClr val="15BBB3">
              <a:alpha val="10000"/>
            </a:srgbClr>
          </a:solidFill>
        </p:grpSpPr>
        <p:sp>
          <p:nvSpPr>
            <p:cNvPr id="153" name="Google Shape;3346;p61">
              <a:extLst>
                <a:ext uri="{FF2B5EF4-FFF2-40B4-BE49-F238E27FC236}">
                  <a16:creationId xmlns:a16="http://schemas.microsoft.com/office/drawing/2014/main" id="{AC1D3DD9-E3DD-4802-A503-34E0FBCE017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4" name="Google Shape;3347;p61">
              <a:extLst>
                <a:ext uri="{FF2B5EF4-FFF2-40B4-BE49-F238E27FC236}">
                  <a16:creationId xmlns:a16="http://schemas.microsoft.com/office/drawing/2014/main" id="{696B32EA-D347-442B-940C-3A690D04C5F0}"/>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5" name="Google Shape;3348;p61">
              <a:extLst>
                <a:ext uri="{FF2B5EF4-FFF2-40B4-BE49-F238E27FC236}">
                  <a16:creationId xmlns:a16="http://schemas.microsoft.com/office/drawing/2014/main" id="{416D7E77-CF55-411E-A663-A566E4F185E0}"/>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6" name="Google Shape;3349;p61">
              <a:extLst>
                <a:ext uri="{FF2B5EF4-FFF2-40B4-BE49-F238E27FC236}">
                  <a16:creationId xmlns:a16="http://schemas.microsoft.com/office/drawing/2014/main" id="{65C90B84-85DB-4959-83AD-CA86B962B278}"/>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7" name="Google Shape;3350;p61">
              <a:extLst>
                <a:ext uri="{FF2B5EF4-FFF2-40B4-BE49-F238E27FC236}">
                  <a16:creationId xmlns:a16="http://schemas.microsoft.com/office/drawing/2014/main" id="{254688E9-FC54-4E49-AF68-CC78E5057886}"/>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8" name="Google Shape;3351;p61">
              <a:extLst>
                <a:ext uri="{FF2B5EF4-FFF2-40B4-BE49-F238E27FC236}">
                  <a16:creationId xmlns:a16="http://schemas.microsoft.com/office/drawing/2014/main" id="{F5E243AF-3A4F-4615-BEE3-2BA9BD847160}"/>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9" name="Google Shape;3352;p61">
              <a:extLst>
                <a:ext uri="{FF2B5EF4-FFF2-40B4-BE49-F238E27FC236}">
                  <a16:creationId xmlns:a16="http://schemas.microsoft.com/office/drawing/2014/main" id="{EF238500-4612-4A0C-BA4E-494079ED4E41}"/>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0" name="Google Shape;3353;p61">
              <a:extLst>
                <a:ext uri="{FF2B5EF4-FFF2-40B4-BE49-F238E27FC236}">
                  <a16:creationId xmlns:a16="http://schemas.microsoft.com/office/drawing/2014/main" id="{FE2948D2-1A07-4EAD-881E-1DD352039BD3}"/>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1" name="Google Shape;3354;p61">
              <a:extLst>
                <a:ext uri="{FF2B5EF4-FFF2-40B4-BE49-F238E27FC236}">
                  <a16:creationId xmlns:a16="http://schemas.microsoft.com/office/drawing/2014/main" id="{CE70D35C-AEBB-4D16-AE40-AF4DE8F4F9E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2" name="Google Shape;3355;p61">
              <a:extLst>
                <a:ext uri="{FF2B5EF4-FFF2-40B4-BE49-F238E27FC236}">
                  <a16:creationId xmlns:a16="http://schemas.microsoft.com/office/drawing/2014/main" id="{4D146DC0-3237-4009-B774-130B91F4048A}"/>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3" name="Google Shape;3356;p61">
              <a:extLst>
                <a:ext uri="{FF2B5EF4-FFF2-40B4-BE49-F238E27FC236}">
                  <a16:creationId xmlns:a16="http://schemas.microsoft.com/office/drawing/2014/main" id="{0D9FF782-D0D8-4F10-8562-A9DABD6763ED}"/>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4" name="Google Shape;3357;p61">
              <a:extLst>
                <a:ext uri="{FF2B5EF4-FFF2-40B4-BE49-F238E27FC236}">
                  <a16:creationId xmlns:a16="http://schemas.microsoft.com/office/drawing/2014/main" id="{2C564D1C-E5FD-4098-8F84-94B480320359}"/>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5" name="Google Shape;3358;p61">
              <a:extLst>
                <a:ext uri="{FF2B5EF4-FFF2-40B4-BE49-F238E27FC236}">
                  <a16:creationId xmlns:a16="http://schemas.microsoft.com/office/drawing/2014/main" id="{CB3A2EF1-0AAF-453A-83D7-AF4BB8D43D4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6" name="Google Shape;3359;p61">
              <a:extLst>
                <a:ext uri="{FF2B5EF4-FFF2-40B4-BE49-F238E27FC236}">
                  <a16:creationId xmlns:a16="http://schemas.microsoft.com/office/drawing/2014/main" id="{4EEA2A2D-1EBB-4857-BF0A-1B5C93D372C3}"/>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7" name="Google Shape;3360;p61">
              <a:extLst>
                <a:ext uri="{FF2B5EF4-FFF2-40B4-BE49-F238E27FC236}">
                  <a16:creationId xmlns:a16="http://schemas.microsoft.com/office/drawing/2014/main" id="{B6B359F1-77A5-4D07-9F4A-B06E2FC15890}"/>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8" name="Google Shape;3361;p61">
              <a:extLst>
                <a:ext uri="{FF2B5EF4-FFF2-40B4-BE49-F238E27FC236}">
                  <a16:creationId xmlns:a16="http://schemas.microsoft.com/office/drawing/2014/main" id="{F0B068B4-2D95-4857-93B0-AFBCC608285A}"/>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9" name="Google Shape;3362;p61">
              <a:extLst>
                <a:ext uri="{FF2B5EF4-FFF2-40B4-BE49-F238E27FC236}">
                  <a16:creationId xmlns:a16="http://schemas.microsoft.com/office/drawing/2014/main" id="{63DFDBB2-4DEB-4317-B03A-0B6B859F1ED7}"/>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0" name="Google Shape;3363;p61">
              <a:extLst>
                <a:ext uri="{FF2B5EF4-FFF2-40B4-BE49-F238E27FC236}">
                  <a16:creationId xmlns:a16="http://schemas.microsoft.com/office/drawing/2014/main" id="{D7F09C4B-3D1A-4AB9-86BB-6172C8D2A52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1" name="Google Shape;3364;p61">
              <a:extLst>
                <a:ext uri="{FF2B5EF4-FFF2-40B4-BE49-F238E27FC236}">
                  <a16:creationId xmlns:a16="http://schemas.microsoft.com/office/drawing/2014/main" id="{C553C07D-E471-4C3B-8536-A2E6D7CB9760}"/>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2" name="Google Shape;3365;p61">
              <a:extLst>
                <a:ext uri="{FF2B5EF4-FFF2-40B4-BE49-F238E27FC236}">
                  <a16:creationId xmlns:a16="http://schemas.microsoft.com/office/drawing/2014/main" id="{595567BF-B368-435A-AF40-687B29F900BB}"/>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3" name="Google Shape;3366;p61">
              <a:extLst>
                <a:ext uri="{FF2B5EF4-FFF2-40B4-BE49-F238E27FC236}">
                  <a16:creationId xmlns:a16="http://schemas.microsoft.com/office/drawing/2014/main" id="{B32251C8-FCA8-41E8-883A-F9D973C90426}"/>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4" name="Google Shape;3367;p61">
              <a:extLst>
                <a:ext uri="{FF2B5EF4-FFF2-40B4-BE49-F238E27FC236}">
                  <a16:creationId xmlns:a16="http://schemas.microsoft.com/office/drawing/2014/main" id="{9BD76AEC-7DFF-4426-8128-C9AB4C4D766C}"/>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5" name="Google Shape;3368;p61">
              <a:extLst>
                <a:ext uri="{FF2B5EF4-FFF2-40B4-BE49-F238E27FC236}">
                  <a16:creationId xmlns:a16="http://schemas.microsoft.com/office/drawing/2014/main" id="{BE7885B6-BDBA-4202-99E9-9BEB6E9BF61B}"/>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6" name="Google Shape;3369;p61">
              <a:extLst>
                <a:ext uri="{FF2B5EF4-FFF2-40B4-BE49-F238E27FC236}">
                  <a16:creationId xmlns:a16="http://schemas.microsoft.com/office/drawing/2014/main" id="{6BFEC36E-EFBD-4F22-BA24-7E541A77DC2A}"/>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7" name="Google Shape;3370;p61">
              <a:extLst>
                <a:ext uri="{FF2B5EF4-FFF2-40B4-BE49-F238E27FC236}">
                  <a16:creationId xmlns:a16="http://schemas.microsoft.com/office/drawing/2014/main" id="{785E77EB-4824-413D-9154-BF3A4389769A}"/>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8" name="Google Shape;3371;p61">
              <a:extLst>
                <a:ext uri="{FF2B5EF4-FFF2-40B4-BE49-F238E27FC236}">
                  <a16:creationId xmlns:a16="http://schemas.microsoft.com/office/drawing/2014/main" id="{75D82465-DF1A-45F2-9A55-FB8FD90C919B}"/>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9" name="Google Shape;3372;p61">
              <a:extLst>
                <a:ext uri="{FF2B5EF4-FFF2-40B4-BE49-F238E27FC236}">
                  <a16:creationId xmlns:a16="http://schemas.microsoft.com/office/drawing/2014/main" id="{372959A5-DA7C-426D-9325-6B28C2AC89BA}"/>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0" name="Google Shape;3373;p61">
              <a:extLst>
                <a:ext uri="{FF2B5EF4-FFF2-40B4-BE49-F238E27FC236}">
                  <a16:creationId xmlns:a16="http://schemas.microsoft.com/office/drawing/2014/main" id="{E98BF848-00A5-46B9-AD0C-E1B25AD7A9D0}"/>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1" name="Google Shape;3374;p61">
              <a:extLst>
                <a:ext uri="{FF2B5EF4-FFF2-40B4-BE49-F238E27FC236}">
                  <a16:creationId xmlns:a16="http://schemas.microsoft.com/office/drawing/2014/main" id="{3924C4F0-1177-482F-812C-0B5B8ECAFB58}"/>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2" name="Google Shape;3375;p61">
              <a:extLst>
                <a:ext uri="{FF2B5EF4-FFF2-40B4-BE49-F238E27FC236}">
                  <a16:creationId xmlns:a16="http://schemas.microsoft.com/office/drawing/2014/main" id="{3A7BD5FA-334E-4E73-913C-9F98C733D4C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3" name="Google Shape;3376;p61">
              <a:extLst>
                <a:ext uri="{FF2B5EF4-FFF2-40B4-BE49-F238E27FC236}">
                  <a16:creationId xmlns:a16="http://schemas.microsoft.com/office/drawing/2014/main" id="{B5B2A127-AFCE-4639-A35D-D7A43871DE8B}"/>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4" name="Google Shape;3377;p61">
              <a:extLst>
                <a:ext uri="{FF2B5EF4-FFF2-40B4-BE49-F238E27FC236}">
                  <a16:creationId xmlns:a16="http://schemas.microsoft.com/office/drawing/2014/main" id="{6B4161B6-D18F-47D0-A438-B2CF266606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5" name="Google Shape;3378;p61">
              <a:extLst>
                <a:ext uri="{FF2B5EF4-FFF2-40B4-BE49-F238E27FC236}">
                  <a16:creationId xmlns:a16="http://schemas.microsoft.com/office/drawing/2014/main" id="{BDCE1186-6E45-4CE6-A874-8BDF962B6600}"/>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6" name="Google Shape;3379;p61">
              <a:extLst>
                <a:ext uri="{FF2B5EF4-FFF2-40B4-BE49-F238E27FC236}">
                  <a16:creationId xmlns:a16="http://schemas.microsoft.com/office/drawing/2014/main" id="{D9F7C26F-993E-495E-89BC-578117209681}"/>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7" name="Google Shape;3380;p61">
              <a:extLst>
                <a:ext uri="{FF2B5EF4-FFF2-40B4-BE49-F238E27FC236}">
                  <a16:creationId xmlns:a16="http://schemas.microsoft.com/office/drawing/2014/main" id="{DE58C9D6-5AAF-475A-9701-7AF649FE3B40}"/>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8" name="Google Shape;3381;p61">
              <a:extLst>
                <a:ext uri="{FF2B5EF4-FFF2-40B4-BE49-F238E27FC236}">
                  <a16:creationId xmlns:a16="http://schemas.microsoft.com/office/drawing/2014/main" id="{363B5385-51AF-42C7-9A36-B153AE9EEA6C}"/>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9" name="Google Shape;3382;p61">
              <a:extLst>
                <a:ext uri="{FF2B5EF4-FFF2-40B4-BE49-F238E27FC236}">
                  <a16:creationId xmlns:a16="http://schemas.microsoft.com/office/drawing/2014/main" id="{45F41646-36BF-4487-8286-E57B4E30FC0F}"/>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0" name="Google Shape;3383;p61">
              <a:extLst>
                <a:ext uri="{FF2B5EF4-FFF2-40B4-BE49-F238E27FC236}">
                  <a16:creationId xmlns:a16="http://schemas.microsoft.com/office/drawing/2014/main" id="{7664C457-7C41-461E-B5A8-34741CFFBBB0}"/>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1" name="Google Shape;3384;p61">
              <a:extLst>
                <a:ext uri="{FF2B5EF4-FFF2-40B4-BE49-F238E27FC236}">
                  <a16:creationId xmlns:a16="http://schemas.microsoft.com/office/drawing/2014/main" id="{174FECF4-8EA2-42D4-875F-E4DB5A33235C}"/>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2" name="Google Shape;3385;p61">
              <a:extLst>
                <a:ext uri="{FF2B5EF4-FFF2-40B4-BE49-F238E27FC236}">
                  <a16:creationId xmlns:a16="http://schemas.microsoft.com/office/drawing/2014/main" id="{27D157B9-59DF-41FE-9F1F-3D9CF37F275C}"/>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3" name="Google Shape;3386;p61">
              <a:extLst>
                <a:ext uri="{FF2B5EF4-FFF2-40B4-BE49-F238E27FC236}">
                  <a16:creationId xmlns:a16="http://schemas.microsoft.com/office/drawing/2014/main" id="{A683893F-2A19-41B2-B1AB-F383BA04FED5}"/>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4" name="Google Shape;3387;p61">
              <a:extLst>
                <a:ext uri="{FF2B5EF4-FFF2-40B4-BE49-F238E27FC236}">
                  <a16:creationId xmlns:a16="http://schemas.microsoft.com/office/drawing/2014/main" id="{54EE5F35-0E8A-4034-9874-E63CD3A98869}"/>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5" name="Google Shape;3388;p61">
              <a:extLst>
                <a:ext uri="{FF2B5EF4-FFF2-40B4-BE49-F238E27FC236}">
                  <a16:creationId xmlns:a16="http://schemas.microsoft.com/office/drawing/2014/main" id="{B995EAD2-6AB6-4882-AECE-95D6FCFE9D44}"/>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6" name="Google Shape;3389;p61">
              <a:extLst>
                <a:ext uri="{FF2B5EF4-FFF2-40B4-BE49-F238E27FC236}">
                  <a16:creationId xmlns:a16="http://schemas.microsoft.com/office/drawing/2014/main" id="{84B92247-3582-4070-ADEA-54F872F8AB07}"/>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7" name="Google Shape;3390;p61">
              <a:extLst>
                <a:ext uri="{FF2B5EF4-FFF2-40B4-BE49-F238E27FC236}">
                  <a16:creationId xmlns:a16="http://schemas.microsoft.com/office/drawing/2014/main" id="{73BA350E-0E98-464B-B70B-1836CD627B83}"/>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8" name="Google Shape;3391;p61">
              <a:extLst>
                <a:ext uri="{FF2B5EF4-FFF2-40B4-BE49-F238E27FC236}">
                  <a16:creationId xmlns:a16="http://schemas.microsoft.com/office/drawing/2014/main" id="{B517FC01-89E8-4AAD-BB93-CEED6FBB3397}"/>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9" name="Google Shape;3392;p61">
              <a:extLst>
                <a:ext uri="{FF2B5EF4-FFF2-40B4-BE49-F238E27FC236}">
                  <a16:creationId xmlns:a16="http://schemas.microsoft.com/office/drawing/2014/main" id="{28922DCE-C972-407F-ADE5-A58D651E25A8}"/>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0" name="Google Shape;3393;p61">
              <a:extLst>
                <a:ext uri="{FF2B5EF4-FFF2-40B4-BE49-F238E27FC236}">
                  <a16:creationId xmlns:a16="http://schemas.microsoft.com/office/drawing/2014/main" id="{52365172-1836-4D8E-9B63-6CAF9453509E}"/>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1" name="Google Shape;3394;p61">
              <a:extLst>
                <a:ext uri="{FF2B5EF4-FFF2-40B4-BE49-F238E27FC236}">
                  <a16:creationId xmlns:a16="http://schemas.microsoft.com/office/drawing/2014/main" id="{6366EF37-3F7A-45C5-BD95-0A1A1B93A875}"/>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2" name="Google Shape;3395;p61">
              <a:extLst>
                <a:ext uri="{FF2B5EF4-FFF2-40B4-BE49-F238E27FC236}">
                  <a16:creationId xmlns:a16="http://schemas.microsoft.com/office/drawing/2014/main" id="{580293EF-E1AE-48A1-A625-D2CC1D01715C}"/>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3" name="Google Shape;3396;p61">
              <a:extLst>
                <a:ext uri="{FF2B5EF4-FFF2-40B4-BE49-F238E27FC236}">
                  <a16:creationId xmlns:a16="http://schemas.microsoft.com/office/drawing/2014/main" id="{F350A58F-16B5-4F67-91D3-5D99096DB475}"/>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4" name="Google Shape;3397;p61">
              <a:extLst>
                <a:ext uri="{FF2B5EF4-FFF2-40B4-BE49-F238E27FC236}">
                  <a16:creationId xmlns:a16="http://schemas.microsoft.com/office/drawing/2014/main" id="{DD872A4A-E982-4774-8D0E-DF6E12EFDB83}"/>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5" name="Google Shape;3398;p61">
              <a:extLst>
                <a:ext uri="{FF2B5EF4-FFF2-40B4-BE49-F238E27FC236}">
                  <a16:creationId xmlns:a16="http://schemas.microsoft.com/office/drawing/2014/main" id="{A6A4D7CB-60E7-4977-9364-65361B5D82E5}"/>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6" name="Google Shape;3399;p61">
              <a:extLst>
                <a:ext uri="{FF2B5EF4-FFF2-40B4-BE49-F238E27FC236}">
                  <a16:creationId xmlns:a16="http://schemas.microsoft.com/office/drawing/2014/main" id="{F5506D51-D9FE-4600-B139-20F84765AD54}"/>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7" name="Google Shape;3400;p61">
              <a:extLst>
                <a:ext uri="{FF2B5EF4-FFF2-40B4-BE49-F238E27FC236}">
                  <a16:creationId xmlns:a16="http://schemas.microsoft.com/office/drawing/2014/main" id="{3D096AC0-04E6-4BD9-9AA0-1F9B23B0889E}"/>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8" name="Google Shape;3401;p61">
              <a:extLst>
                <a:ext uri="{FF2B5EF4-FFF2-40B4-BE49-F238E27FC236}">
                  <a16:creationId xmlns:a16="http://schemas.microsoft.com/office/drawing/2014/main" id="{BCBD8776-D442-455B-AEE4-3A74A89A7996}"/>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9" name="Google Shape;3402;p61">
              <a:extLst>
                <a:ext uri="{FF2B5EF4-FFF2-40B4-BE49-F238E27FC236}">
                  <a16:creationId xmlns:a16="http://schemas.microsoft.com/office/drawing/2014/main" id="{EFC4B6F1-54F5-4763-A6D2-3F64B811ADAB}"/>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0" name="Google Shape;3403;p61">
              <a:extLst>
                <a:ext uri="{FF2B5EF4-FFF2-40B4-BE49-F238E27FC236}">
                  <a16:creationId xmlns:a16="http://schemas.microsoft.com/office/drawing/2014/main" id="{506F6DDD-1E65-4DF7-A377-75ACD4462D06}"/>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1" name="Google Shape;3404;p61">
              <a:extLst>
                <a:ext uri="{FF2B5EF4-FFF2-40B4-BE49-F238E27FC236}">
                  <a16:creationId xmlns:a16="http://schemas.microsoft.com/office/drawing/2014/main" id="{5CAC9901-8D1A-4E5F-B38F-E8444804488A}"/>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2" name="Google Shape;3405;p61">
              <a:extLst>
                <a:ext uri="{FF2B5EF4-FFF2-40B4-BE49-F238E27FC236}">
                  <a16:creationId xmlns:a16="http://schemas.microsoft.com/office/drawing/2014/main" id="{F8E6D199-8250-4B89-9D5E-B0DCE428726C}"/>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3" name="Google Shape;3406;p61">
              <a:extLst>
                <a:ext uri="{FF2B5EF4-FFF2-40B4-BE49-F238E27FC236}">
                  <a16:creationId xmlns:a16="http://schemas.microsoft.com/office/drawing/2014/main" id="{9F3E1F6C-7537-498F-9060-B3BBBD48DAD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4" name="Google Shape;3407;p61">
              <a:extLst>
                <a:ext uri="{FF2B5EF4-FFF2-40B4-BE49-F238E27FC236}">
                  <a16:creationId xmlns:a16="http://schemas.microsoft.com/office/drawing/2014/main" id="{E5362D03-85B3-4742-8D04-69A752D72A49}"/>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5" name="Google Shape;3408;p61">
              <a:extLst>
                <a:ext uri="{FF2B5EF4-FFF2-40B4-BE49-F238E27FC236}">
                  <a16:creationId xmlns:a16="http://schemas.microsoft.com/office/drawing/2014/main" id="{CC358DF6-4714-407D-BB44-9CBAE6EFA51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6" name="Google Shape;3409;p61">
              <a:extLst>
                <a:ext uri="{FF2B5EF4-FFF2-40B4-BE49-F238E27FC236}">
                  <a16:creationId xmlns:a16="http://schemas.microsoft.com/office/drawing/2014/main" id="{296F3037-1237-49D3-93F6-86423E638933}"/>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218" name="Rectangle 217">
            <a:extLst>
              <a:ext uri="{FF2B5EF4-FFF2-40B4-BE49-F238E27FC236}">
                <a16:creationId xmlns:a16="http://schemas.microsoft.com/office/drawing/2014/main" id="{9AA5A671-E65D-434C-A906-4FAE7F18BA4F}"/>
              </a:ext>
            </a:extLst>
          </p:cNvPr>
          <p:cNvSpPr/>
          <p:nvPr userDrawn="1"/>
        </p:nvSpPr>
        <p:spPr>
          <a:xfrm>
            <a:off x="-795" y="222465"/>
            <a:ext cx="88900" cy="7112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20" name="Group 219">
            <a:extLst>
              <a:ext uri="{FF2B5EF4-FFF2-40B4-BE49-F238E27FC236}">
                <a16:creationId xmlns:a16="http://schemas.microsoft.com/office/drawing/2014/main" id="{5FD6B939-A464-4BE7-81F5-4E77864F0715}"/>
              </a:ext>
            </a:extLst>
          </p:cNvPr>
          <p:cNvGrpSpPr/>
          <p:nvPr userDrawn="1"/>
        </p:nvGrpSpPr>
        <p:grpSpPr>
          <a:xfrm>
            <a:off x="-12700" y="895076"/>
            <a:ext cx="8186738" cy="71438"/>
            <a:chOff x="-12700" y="1035245"/>
            <a:chExt cx="8186738" cy="71438"/>
          </a:xfrm>
          <a:solidFill>
            <a:sysClr val="windowText" lastClr="000000"/>
          </a:solidFill>
        </p:grpSpPr>
        <p:cxnSp>
          <p:nvCxnSpPr>
            <p:cNvPr id="221" name="Straight Connector 220">
              <a:extLst>
                <a:ext uri="{FF2B5EF4-FFF2-40B4-BE49-F238E27FC236}">
                  <a16:creationId xmlns:a16="http://schemas.microsoft.com/office/drawing/2014/main" id="{6CBC33B4-AE41-42B5-8938-7A3B2FED120C}"/>
                </a:ext>
              </a:extLst>
            </p:cNvPr>
            <p:cNvCxnSpPr/>
            <p:nvPr/>
          </p:nvCxnSpPr>
          <p:spPr>
            <a:xfrm>
              <a:off x="-12700" y="1072584"/>
              <a:ext cx="8115300" cy="0"/>
            </a:xfrm>
            <a:prstGeom prst="line">
              <a:avLst/>
            </a:prstGeom>
            <a:grpFill/>
            <a:ln w="6350" cap="flat" cmpd="sng" algn="ctr">
              <a:solidFill>
                <a:srgbClr val="2F98B8"/>
              </a:solidFill>
              <a:prstDash val="solid"/>
              <a:miter lim="800000"/>
            </a:ln>
            <a:effectLst/>
          </p:spPr>
        </p:cxnSp>
        <p:sp>
          <p:nvSpPr>
            <p:cNvPr id="222" name="Oval 221">
              <a:extLst>
                <a:ext uri="{FF2B5EF4-FFF2-40B4-BE49-F238E27FC236}">
                  <a16:creationId xmlns:a16="http://schemas.microsoft.com/office/drawing/2014/main" id="{1D3C1118-9C9F-41C4-AD4A-0C1DAD149C8B}"/>
                </a:ext>
              </a:extLst>
            </p:cNvPr>
            <p:cNvSpPr/>
            <p:nvPr/>
          </p:nvSpPr>
          <p:spPr>
            <a:xfrm>
              <a:off x="8102600" y="1035245"/>
              <a:ext cx="71438" cy="71438"/>
            </a:xfrm>
            <a:prstGeom prst="ellipse">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24" name="Google Shape;3410;p61">
            <a:extLst>
              <a:ext uri="{FF2B5EF4-FFF2-40B4-BE49-F238E27FC236}">
                <a16:creationId xmlns:a16="http://schemas.microsoft.com/office/drawing/2014/main" id="{A07EA215-C2AD-4BC6-BA61-86C31A093DFC}"/>
              </a:ext>
            </a:extLst>
          </p:cNvPr>
          <p:cNvGrpSpPr/>
          <p:nvPr userDrawn="1"/>
        </p:nvGrpSpPr>
        <p:grpSpPr>
          <a:xfrm>
            <a:off x="6953686" y="6111599"/>
            <a:ext cx="746023" cy="738808"/>
            <a:chOff x="468200" y="1667900"/>
            <a:chExt cx="1085575" cy="1075075"/>
          </a:xfrm>
          <a:solidFill>
            <a:schemeClr val="bg1"/>
          </a:solidFill>
        </p:grpSpPr>
        <p:sp>
          <p:nvSpPr>
            <p:cNvPr id="225" name="Google Shape;3411;p61">
              <a:extLst>
                <a:ext uri="{FF2B5EF4-FFF2-40B4-BE49-F238E27FC236}">
                  <a16:creationId xmlns:a16="http://schemas.microsoft.com/office/drawing/2014/main" id="{83664C3E-F177-4F8E-849A-2BAA42F8B914}"/>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6" name="Google Shape;3412;p61">
              <a:extLst>
                <a:ext uri="{FF2B5EF4-FFF2-40B4-BE49-F238E27FC236}">
                  <a16:creationId xmlns:a16="http://schemas.microsoft.com/office/drawing/2014/main" id="{0A54B5F1-DD81-47B9-8D11-F063D0189F9D}"/>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7" name="Google Shape;3413;p61">
              <a:extLst>
                <a:ext uri="{FF2B5EF4-FFF2-40B4-BE49-F238E27FC236}">
                  <a16:creationId xmlns:a16="http://schemas.microsoft.com/office/drawing/2014/main" id="{2DDB9C9A-4412-4435-B7C3-020B09AD3A79}"/>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8" name="Google Shape;3414;p61">
              <a:extLst>
                <a:ext uri="{FF2B5EF4-FFF2-40B4-BE49-F238E27FC236}">
                  <a16:creationId xmlns:a16="http://schemas.microsoft.com/office/drawing/2014/main" id="{2AFCC6AF-18E6-4CCA-88CE-30711ACFA6C6}"/>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9" name="Google Shape;3415;p61">
              <a:extLst>
                <a:ext uri="{FF2B5EF4-FFF2-40B4-BE49-F238E27FC236}">
                  <a16:creationId xmlns:a16="http://schemas.microsoft.com/office/drawing/2014/main" id="{48CF6DFE-1845-43D9-9B66-19563E07757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0" name="Google Shape;3416;p61">
              <a:extLst>
                <a:ext uri="{FF2B5EF4-FFF2-40B4-BE49-F238E27FC236}">
                  <a16:creationId xmlns:a16="http://schemas.microsoft.com/office/drawing/2014/main" id="{18DB76F3-0C9C-4DD9-B65D-F11E8F979A7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1" name="Google Shape;3417;p61">
              <a:extLst>
                <a:ext uri="{FF2B5EF4-FFF2-40B4-BE49-F238E27FC236}">
                  <a16:creationId xmlns:a16="http://schemas.microsoft.com/office/drawing/2014/main" id="{5BEEB9E4-C952-4562-BC2A-25D92F1B7E9A}"/>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2" name="Google Shape;3418;p61">
              <a:extLst>
                <a:ext uri="{FF2B5EF4-FFF2-40B4-BE49-F238E27FC236}">
                  <a16:creationId xmlns:a16="http://schemas.microsoft.com/office/drawing/2014/main" id="{C87A5449-D657-4966-87BC-A748BFB85F2A}"/>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3" name="Google Shape;3419;p61">
              <a:extLst>
                <a:ext uri="{FF2B5EF4-FFF2-40B4-BE49-F238E27FC236}">
                  <a16:creationId xmlns:a16="http://schemas.microsoft.com/office/drawing/2014/main" id="{210A4020-E887-4694-9D0D-A7063B2CBBEB}"/>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4" name="Google Shape;3420;p61">
              <a:extLst>
                <a:ext uri="{FF2B5EF4-FFF2-40B4-BE49-F238E27FC236}">
                  <a16:creationId xmlns:a16="http://schemas.microsoft.com/office/drawing/2014/main" id="{12141758-057C-48FA-B7F0-FA5B5CB6AA21}"/>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5" name="Google Shape;3421;p61">
              <a:extLst>
                <a:ext uri="{FF2B5EF4-FFF2-40B4-BE49-F238E27FC236}">
                  <a16:creationId xmlns:a16="http://schemas.microsoft.com/office/drawing/2014/main" id="{E56DF5D6-F555-449A-A800-CBE3F4934DA5}"/>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6" name="Google Shape;3422;p61">
              <a:extLst>
                <a:ext uri="{FF2B5EF4-FFF2-40B4-BE49-F238E27FC236}">
                  <a16:creationId xmlns:a16="http://schemas.microsoft.com/office/drawing/2014/main" id="{EFB7B2EE-042D-44D7-A613-9D65BFD34DE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7" name="Google Shape;3423;p61">
              <a:extLst>
                <a:ext uri="{FF2B5EF4-FFF2-40B4-BE49-F238E27FC236}">
                  <a16:creationId xmlns:a16="http://schemas.microsoft.com/office/drawing/2014/main" id="{22108FBA-294D-48D3-9F0D-97318EC7F27A}"/>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8" name="Google Shape;3424;p61">
              <a:extLst>
                <a:ext uri="{FF2B5EF4-FFF2-40B4-BE49-F238E27FC236}">
                  <a16:creationId xmlns:a16="http://schemas.microsoft.com/office/drawing/2014/main" id="{570732AA-7006-48A9-9D01-378F3921F70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9" name="Google Shape;3425;p61">
              <a:extLst>
                <a:ext uri="{FF2B5EF4-FFF2-40B4-BE49-F238E27FC236}">
                  <a16:creationId xmlns:a16="http://schemas.microsoft.com/office/drawing/2014/main" id="{0F1C56E1-979E-4C27-8C6F-8E8B09B84DE7}"/>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0" name="Google Shape;3426;p61">
              <a:extLst>
                <a:ext uri="{FF2B5EF4-FFF2-40B4-BE49-F238E27FC236}">
                  <a16:creationId xmlns:a16="http://schemas.microsoft.com/office/drawing/2014/main" id="{5B5A656B-DAFD-4994-957A-361F387A8943}"/>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1" name="Google Shape;3427;p61">
              <a:extLst>
                <a:ext uri="{FF2B5EF4-FFF2-40B4-BE49-F238E27FC236}">
                  <a16:creationId xmlns:a16="http://schemas.microsoft.com/office/drawing/2014/main" id="{BFFA8D26-02F8-4A81-AE49-38EB4A439812}"/>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2" name="Google Shape;3428;p61">
              <a:extLst>
                <a:ext uri="{FF2B5EF4-FFF2-40B4-BE49-F238E27FC236}">
                  <a16:creationId xmlns:a16="http://schemas.microsoft.com/office/drawing/2014/main" id="{FCD9BE6A-F273-4E51-BD0E-D70D66360CE3}"/>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3" name="Google Shape;3429;p61">
              <a:extLst>
                <a:ext uri="{FF2B5EF4-FFF2-40B4-BE49-F238E27FC236}">
                  <a16:creationId xmlns:a16="http://schemas.microsoft.com/office/drawing/2014/main" id="{DC5E1996-243E-4DFF-A8B4-8BC738169441}"/>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4" name="Google Shape;3430;p61">
              <a:extLst>
                <a:ext uri="{FF2B5EF4-FFF2-40B4-BE49-F238E27FC236}">
                  <a16:creationId xmlns:a16="http://schemas.microsoft.com/office/drawing/2014/main" id="{72ADA6CF-9CB5-4CC3-A964-343983715F1F}"/>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5" name="Google Shape;3431;p61">
              <a:extLst>
                <a:ext uri="{FF2B5EF4-FFF2-40B4-BE49-F238E27FC236}">
                  <a16:creationId xmlns:a16="http://schemas.microsoft.com/office/drawing/2014/main" id="{C91831DC-AE26-4369-A85E-9C279D05D38A}"/>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6" name="Google Shape;3432;p61">
              <a:extLst>
                <a:ext uri="{FF2B5EF4-FFF2-40B4-BE49-F238E27FC236}">
                  <a16:creationId xmlns:a16="http://schemas.microsoft.com/office/drawing/2014/main" id="{EFD612B3-310E-456B-A7ED-29603F87996F}"/>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7" name="Google Shape;3433;p61">
              <a:extLst>
                <a:ext uri="{FF2B5EF4-FFF2-40B4-BE49-F238E27FC236}">
                  <a16:creationId xmlns:a16="http://schemas.microsoft.com/office/drawing/2014/main" id="{A762A0D5-B240-48B1-B6AA-2258142529AC}"/>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8" name="Google Shape;3434;p61">
              <a:extLst>
                <a:ext uri="{FF2B5EF4-FFF2-40B4-BE49-F238E27FC236}">
                  <a16:creationId xmlns:a16="http://schemas.microsoft.com/office/drawing/2014/main" id="{C512D611-4EBD-43EF-896D-C3D6B33B49AE}"/>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9" name="Google Shape;3435;p61">
              <a:extLst>
                <a:ext uri="{FF2B5EF4-FFF2-40B4-BE49-F238E27FC236}">
                  <a16:creationId xmlns:a16="http://schemas.microsoft.com/office/drawing/2014/main" id="{59CF6A53-0A06-4920-A2C7-8D378288EC71}"/>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0" name="Google Shape;3436;p61">
              <a:extLst>
                <a:ext uri="{FF2B5EF4-FFF2-40B4-BE49-F238E27FC236}">
                  <a16:creationId xmlns:a16="http://schemas.microsoft.com/office/drawing/2014/main" id="{44CDC77B-4B4C-4A30-B632-00F195D38A0F}"/>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1" name="Google Shape;3437;p61">
              <a:extLst>
                <a:ext uri="{FF2B5EF4-FFF2-40B4-BE49-F238E27FC236}">
                  <a16:creationId xmlns:a16="http://schemas.microsoft.com/office/drawing/2014/main" id="{9E4159C2-EF5F-4E25-9370-3855D199CA18}"/>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2" name="Google Shape;3438;p61">
              <a:extLst>
                <a:ext uri="{FF2B5EF4-FFF2-40B4-BE49-F238E27FC236}">
                  <a16:creationId xmlns:a16="http://schemas.microsoft.com/office/drawing/2014/main" id="{1C3939E0-3C48-4C23-A913-77CD8299EC84}"/>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3" name="Google Shape;3439;p61">
              <a:extLst>
                <a:ext uri="{FF2B5EF4-FFF2-40B4-BE49-F238E27FC236}">
                  <a16:creationId xmlns:a16="http://schemas.microsoft.com/office/drawing/2014/main" id="{B5411671-1D13-44E9-A69F-6105E0AAEDEA}"/>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4" name="Google Shape;3440;p61">
              <a:extLst>
                <a:ext uri="{FF2B5EF4-FFF2-40B4-BE49-F238E27FC236}">
                  <a16:creationId xmlns:a16="http://schemas.microsoft.com/office/drawing/2014/main" id="{0193296C-2700-4549-BF0B-350065BD3DC0}"/>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5" name="Google Shape;3441;p61">
              <a:extLst>
                <a:ext uri="{FF2B5EF4-FFF2-40B4-BE49-F238E27FC236}">
                  <a16:creationId xmlns:a16="http://schemas.microsoft.com/office/drawing/2014/main" id="{3A3392C8-BA93-4877-B51A-A5D36F1CB70C}"/>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6" name="Google Shape;3442;p61">
              <a:extLst>
                <a:ext uri="{FF2B5EF4-FFF2-40B4-BE49-F238E27FC236}">
                  <a16:creationId xmlns:a16="http://schemas.microsoft.com/office/drawing/2014/main" id="{12A0DEB6-8C82-4C44-88B8-5DD7473143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7" name="Google Shape;3443;p61">
              <a:extLst>
                <a:ext uri="{FF2B5EF4-FFF2-40B4-BE49-F238E27FC236}">
                  <a16:creationId xmlns:a16="http://schemas.microsoft.com/office/drawing/2014/main" id="{4ACB8AE6-0717-4F1E-865A-C1A4E449675D}"/>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8" name="Google Shape;3444;p61">
              <a:extLst>
                <a:ext uri="{FF2B5EF4-FFF2-40B4-BE49-F238E27FC236}">
                  <a16:creationId xmlns:a16="http://schemas.microsoft.com/office/drawing/2014/main" id="{AE873CF9-7723-4974-8512-3D4493513F35}"/>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9" name="Google Shape;3445;p61">
              <a:extLst>
                <a:ext uri="{FF2B5EF4-FFF2-40B4-BE49-F238E27FC236}">
                  <a16:creationId xmlns:a16="http://schemas.microsoft.com/office/drawing/2014/main" id="{0F4BAE20-7D3D-4BF3-856A-EC542C58B86D}"/>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0" name="Google Shape;3446;p61">
              <a:extLst>
                <a:ext uri="{FF2B5EF4-FFF2-40B4-BE49-F238E27FC236}">
                  <a16:creationId xmlns:a16="http://schemas.microsoft.com/office/drawing/2014/main" id="{B6E8DA85-661B-4B85-8932-F8C70BF7011A}"/>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1" name="Google Shape;3447;p61">
              <a:extLst>
                <a:ext uri="{FF2B5EF4-FFF2-40B4-BE49-F238E27FC236}">
                  <a16:creationId xmlns:a16="http://schemas.microsoft.com/office/drawing/2014/main" id="{C2BBFBF1-0566-4741-B49E-B0F017D682E6}"/>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2" name="Google Shape;3448;p61">
              <a:extLst>
                <a:ext uri="{FF2B5EF4-FFF2-40B4-BE49-F238E27FC236}">
                  <a16:creationId xmlns:a16="http://schemas.microsoft.com/office/drawing/2014/main" id="{2F145425-63DB-4715-9FCF-B19D68343192}"/>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3" name="Google Shape;3449;p61">
              <a:extLst>
                <a:ext uri="{FF2B5EF4-FFF2-40B4-BE49-F238E27FC236}">
                  <a16:creationId xmlns:a16="http://schemas.microsoft.com/office/drawing/2014/main" id="{73D599C9-DF4B-43A5-822D-6B7D5A1BA767}"/>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4" name="Google Shape;3450;p61">
              <a:extLst>
                <a:ext uri="{FF2B5EF4-FFF2-40B4-BE49-F238E27FC236}">
                  <a16:creationId xmlns:a16="http://schemas.microsoft.com/office/drawing/2014/main" id="{8D080DF2-6600-4474-AA12-94424B1D30C9}"/>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5" name="Google Shape;3451;p61">
              <a:extLst>
                <a:ext uri="{FF2B5EF4-FFF2-40B4-BE49-F238E27FC236}">
                  <a16:creationId xmlns:a16="http://schemas.microsoft.com/office/drawing/2014/main" id="{6B4B0428-6331-42C0-A744-DA870DCC7D09}"/>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6" name="Google Shape;3452;p61">
              <a:extLst>
                <a:ext uri="{FF2B5EF4-FFF2-40B4-BE49-F238E27FC236}">
                  <a16:creationId xmlns:a16="http://schemas.microsoft.com/office/drawing/2014/main" id="{16B2BEA1-AFF4-465C-AD1A-382F9D7DAE8C}"/>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7" name="Google Shape;3453;p61">
              <a:extLst>
                <a:ext uri="{FF2B5EF4-FFF2-40B4-BE49-F238E27FC236}">
                  <a16:creationId xmlns:a16="http://schemas.microsoft.com/office/drawing/2014/main" id="{09AEF775-7714-4E24-BF41-CC2501A0C41C}"/>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8" name="Google Shape;3454;p61">
              <a:extLst>
                <a:ext uri="{FF2B5EF4-FFF2-40B4-BE49-F238E27FC236}">
                  <a16:creationId xmlns:a16="http://schemas.microsoft.com/office/drawing/2014/main" id="{C2ED7A7E-5C7A-4793-8982-F0BD7E6CF366}"/>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9" name="Google Shape;3455;p61">
              <a:extLst>
                <a:ext uri="{FF2B5EF4-FFF2-40B4-BE49-F238E27FC236}">
                  <a16:creationId xmlns:a16="http://schemas.microsoft.com/office/drawing/2014/main" id="{B034CAC1-39A5-470B-B0CB-7BEC344D57B4}"/>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0" name="Google Shape;3456;p61">
              <a:extLst>
                <a:ext uri="{FF2B5EF4-FFF2-40B4-BE49-F238E27FC236}">
                  <a16:creationId xmlns:a16="http://schemas.microsoft.com/office/drawing/2014/main" id="{DCDE5398-A7AB-421F-8A92-A48F9C14F93A}"/>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1" name="Google Shape;3457;p61">
              <a:extLst>
                <a:ext uri="{FF2B5EF4-FFF2-40B4-BE49-F238E27FC236}">
                  <a16:creationId xmlns:a16="http://schemas.microsoft.com/office/drawing/2014/main" id="{3A81DC61-D0CC-4DF1-A00B-A2E48EF496BD}"/>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2" name="Google Shape;3458;p61">
              <a:extLst>
                <a:ext uri="{FF2B5EF4-FFF2-40B4-BE49-F238E27FC236}">
                  <a16:creationId xmlns:a16="http://schemas.microsoft.com/office/drawing/2014/main" id="{18848AAB-D774-4FC3-B9D3-9FDB77128189}"/>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3" name="Google Shape;3459;p61">
              <a:extLst>
                <a:ext uri="{FF2B5EF4-FFF2-40B4-BE49-F238E27FC236}">
                  <a16:creationId xmlns:a16="http://schemas.microsoft.com/office/drawing/2014/main" id="{69013B4D-CD7A-44F3-82E3-9A46268A56E7}"/>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4" name="Google Shape;3460;p61">
              <a:extLst>
                <a:ext uri="{FF2B5EF4-FFF2-40B4-BE49-F238E27FC236}">
                  <a16:creationId xmlns:a16="http://schemas.microsoft.com/office/drawing/2014/main" id="{09DBE77B-3CDB-4C34-9B73-E9DF70B289D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5" name="Google Shape;3461;p61">
              <a:extLst>
                <a:ext uri="{FF2B5EF4-FFF2-40B4-BE49-F238E27FC236}">
                  <a16:creationId xmlns:a16="http://schemas.microsoft.com/office/drawing/2014/main" id="{FD80BE81-FCA5-4F2F-94F6-1A16DE62E46A}"/>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6" name="Google Shape;3462;p61">
              <a:extLst>
                <a:ext uri="{FF2B5EF4-FFF2-40B4-BE49-F238E27FC236}">
                  <a16:creationId xmlns:a16="http://schemas.microsoft.com/office/drawing/2014/main" id="{A7453E20-1778-48BA-AB61-CB782A9ED32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7" name="Google Shape;3463;p61">
              <a:extLst>
                <a:ext uri="{FF2B5EF4-FFF2-40B4-BE49-F238E27FC236}">
                  <a16:creationId xmlns:a16="http://schemas.microsoft.com/office/drawing/2014/main" id="{D274D4A7-AFD8-4228-AA05-5A8E48B7241F}"/>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8" name="Google Shape;3464;p61">
              <a:extLst>
                <a:ext uri="{FF2B5EF4-FFF2-40B4-BE49-F238E27FC236}">
                  <a16:creationId xmlns:a16="http://schemas.microsoft.com/office/drawing/2014/main" id="{FDB301C2-82DA-4583-AB15-ED4A8984CEF1}"/>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9" name="Google Shape;3465;p61">
              <a:extLst>
                <a:ext uri="{FF2B5EF4-FFF2-40B4-BE49-F238E27FC236}">
                  <a16:creationId xmlns:a16="http://schemas.microsoft.com/office/drawing/2014/main" id="{12D7ADC9-2A5C-4942-A14C-E3490C403F9A}"/>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0" name="Google Shape;3466;p61">
              <a:extLst>
                <a:ext uri="{FF2B5EF4-FFF2-40B4-BE49-F238E27FC236}">
                  <a16:creationId xmlns:a16="http://schemas.microsoft.com/office/drawing/2014/main" id="{1A9EA53C-0F68-4434-A375-FA65B2DAD670}"/>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1" name="Google Shape;3467;p61">
              <a:extLst>
                <a:ext uri="{FF2B5EF4-FFF2-40B4-BE49-F238E27FC236}">
                  <a16:creationId xmlns:a16="http://schemas.microsoft.com/office/drawing/2014/main" id="{0AAA1CE7-D41A-492D-AEFB-A41FA29E8496}"/>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2" name="Google Shape;3468;p61">
              <a:extLst>
                <a:ext uri="{FF2B5EF4-FFF2-40B4-BE49-F238E27FC236}">
                  <a16:creationId xmlns:a16="http://schemas.microsoft.com/office/drawing/2014/main" id="{3AE32FBF-6E43-4710-AD71-F3304451E18B}"/>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3" name="Google Shape;3469;p61">
              <a:extLst>
                <a:ext uri="{FF2B5EF4-FFF2-40B4-BE49-F238E27FC236}">
                  <a16:creationId xmlns:a16="http://schemas.microsoft.com/office/drawing/2014/main" id="{E9D47E16-683A-481E-89DD-A313B66202FF}"/>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4" name="Google Shape;3470;p61">
              <a:extLst>
                <a:ext uri="{FF2B5EF4-FFF2-40B4-BE49-F238E27FC236}">
                  <a16:creationId xmlns:a16="http://schemas.microsoft.com/office/drawing/2014/main" id="{18A490B2-4CF9-4639-9B81-F098197392B2}"/>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5" name="Google Shape;3471;p61">
              <a:extLst>
                <a:ext uri="{FF2B5EF4-FFF2-40B4-BE49-F238E27FC236}">
                  <a16:creationId xmlns:a16="http://schemas.microsoft.com/office/drawing/2014/main" id="{82ADCAC3-9FA9-4BF6-A00E-43B7276FAADD}"/>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6" name="Google Shape;3472;p61">
              <a:extLst>
                <a:ext uri="{FF2B5EF4-FFF2-40B4-BE49-F238E27FC236}">
                  <a16:creationId xmlns:a16="http://schemas.microsoft.com/office/drawing/2014/main" id="{6F4329A5-3D22-4069-8DF5-9F7F7D3E9B4B}"/>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7" name="Google Shape;3473;p61">
              <a:extLst>
                <a:ext uri="{FF2B5EF4-FFF2-40B4-BE49-F238E27FC236}">
                  <a16:creationId xmlns:a16="http://schemas.microsoft.com/office/drawing/2014/main" id="{C5F27D4C-E099-4679-BEBB-30ACD901F4C5}"/>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8" name="Google Shape;3474;p61">
              <a:extLst>
                <a:ext uri="{FF2B5EF4-FFF2-40B4-BE49-F238E27FC236}">
                  <a16:creationId xmlns:a16="http://schemas.microsoft.com/office/drawing/2014/main" id="{3D98C17B-4543-43DC-BB15-C6312BFA87C0}"/>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294" name="Text Placeholder 293">
            <a:extLst>
              <a:ext uri="{FF2B5EF4-FFF2-40B4-BE49-F238E27FC236}">
                <a16:creationId xmlns:a16="http://schemas.microsoft.com/office/drawing/2014/main" id="{4C80A49A-F3B7-4C22-AAB0-4FFB378E806B}"/>
              </a:ext>
            </a:extLst>
          </p:cNvPr>
          <p:cNvSpPr>
            <a:spLocks noGrp="1"/>
          </p:cNvSpPr>
          <p:nvPr>
            <p:ph type="body" sz="quarter" idx="10" hasCustomPrompt="1"/>
          </p:nvPr>
        </p:nvSpPr>
        <p:spPr>
          <a:xfrm>
            <a:off x="401452" y="234951"/>
            <a:ext cx="7859713" cy="683516"/>
          </a:xfrm>
          <a:prstGeom prst="rect">
            <a:avLst/>
          </a:prstGeom>
        </p:spPr>
        <p:txBody>
          <a:bodyPr anchor="ctr"/>
          <a:lstStyle>
            <a:lvl1pPr marL="0" indent="0">
              <a:buNone/>
              <a:defRPr sz="3600" b="1">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Your Page Title Goes Here</a:t>
            </a:r>
          </a:p>
        </p:txBody>
      </p:sp>
      <p:pic>
        <p:nvPicPr>
          <p:cNvPr id="344" name="Picture 343"/>
          <p:cNvPicPr/>
          <p:nvPr userDrawn="1"/>
        </p:nvPicPr>
        <p:blipFill>
          <a:blip r:embed="rId2" cstate="screen">
            <a:extLst>
              <a:ext uri="{28A0092B-C50C-407E-A947-70E740481C1C}">
                <a14:useLocalDpi xmlns:a14="http://schemas.microsoft.com/office/drawing/2010/main" val="0"/>
              </a:ext>
            </a:extLst>
          </a:blip>
          <a:stretch>
            <a:fillRect/>
          </a:stretch>
        </p:blipFill>
        <p:spPr>
          <a:xfrm>
            <a:off x="11317394" y="77403"/>
            <a:ext cx="766656" cy="1206922"/>
          </a:xfrm>
          <a:prstGeom prst="rect">
            <a:avLst/>
          </a:prstGeom>
        </p:spPr>
      </p:pic>
    </p:spTree>
    <p:extLst>
      <p:ext uri="{BB962C8B-B14F-4D97-AF65-F5344CB8AC3E}">
        <p14:creationId xmlns:p14="http://schemas.microsoft.com/office/powerpoint/2010/main" val="324888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10C61-D25A-474C-CC14-18816B05AA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140C8BF-40B1-BBEB-8DC9-66304E65FA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4CBD286-6AD9-5E00-53F7-FB14A5FE5C45}"/>
              </a:ext>
            </a:extLst>
          </p:cNvPr>
          <p:cNvSpPr>
            <a:spLocks noGrp="1"/>
          </p:cNvSpPr>
          <p:nvPr>
            <p:ph type="dt" sz="half" idx="10"/>
          </p:nvPr>
        </p:nvSpPr>
        <p:spPr/>
        <p:txBody>
          <a:bodyPr/>
          <a:lstStyle/>
          <a:p>
            <a:fld id="{C8DE6579-43B9-490D-B1AC-E55E87DADD58}" type="datetimeFigureOut">
              <a:rPr lang="en-GB" smtClean="0"/>
              <a:t>03/06/2024</a:t>
            </a:fld>
            <a:endParaRPr lang="en-GB"/>
          </a:p>
        </p:txBody>
      </p:sp>
      <p:sp>
        <p:nvSpPr>
          <p:cNvPr id="5" name="Footer Placeholder 4">
            <a:extLst>
              <a:ext uri="{FF2B5EF4-FFF2-40B4-BE49-F238E27FC236}">
                <a16:creationId xmlns:a16="http://schemas.microsoft.com/office/drawing/2014/main" id="{E77DA051-B86F-9FD1-B7A0-5F3E1E6F87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269FA5-40E8-966E-9557-BFA31FF8E9A5}"/>
              </a:ext>
            </a:extLst>
          </p:cNvPr>
          <p:cNvSpPr>
            <a:spLocks noGrp="1"/>
          </p:cNvSpPr>
          <p:nvPr>
            <p:ph type="sldNum" sz="quarter" idx="12"/>
          </p:nvPr>
        </p:nvSpPr>
        <p:spPr/>
        <p:txBody>
          <a:bodyPr/>
          <a:lstStyle/>
          <a:p>
            <a:fld id="{C82390EE-4DDA-4B29-9E3B-271CE3BDC1D5}" type="slidenum">
              <a:rPr lang="en-GB" smtClean="0"/>
              <a:t>‹#›</a:t>
            </a:fld>
            <a:endParaRPr lang="en-GB"/>
          </a:p>
        </p:txBody>
      </p:sp>
    </p:spTree>
    <p:extLst>
      <p:ext uri="{BB962C8B-B14F-4D97-AF65-F5344CB8AC3E}">
        <p14:creationId xmlns:p14="http://schemas.microsoft.com/office/powerpoint/2010/main" val="947065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38C4-E541-2E64-FD81-A8F21E7084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EF46558-58FE-70AB-3B56-C662644794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F55E53-BFD0-2A25-978D-F06AB05D7927}"/>
              </a:ext>
            </a:extLst>
          </p:cNvPr>
          <p:cNvSpPr>
            <a:spLocks noGrp="1"/>
          </p:cNvSpPr>
          <p:nvPr>
            <p:ph type="dt" sz="half" idx="10"/>
          </p:nvPr>
        </p:nvSpPr>
        <p:spPr/>
        <p:txBody>
          <a:bodyPr/>
          <a:lstStyle/>
          <a:p>
            <a:fld id="{C8DE6579-43B9-490D-B1AC-E55E87DADD58}" type="datetimeFigureOut">
              <a:rPr lang="en-GB" smtClean="0"/>
              <a:t>03/06/2024</a:t>
            </a:fld>
            <a:endParaRPr lang="en-GB"/>
          </a:p>
        </p:txBody>
      </p:sp>
      <p:sp>
        <p:nvSpPr>
          <p:cNvPr id="5" name="Footer Placeholder 4">
            <a:extLst>
              <a:ext uri="{FF2B5EF4-FFF2-40B4-BE49-F238E27FC236}">
                <a16:creationId xmlns:a16="http://schemas.microsoft.com/office/drawing/2014/main" id="{0B767578-7944-1596-B1F0-45E3FAD407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12BC3A-C877-B017-9445-92DCEE703AF9}"/>
              </a:ext>
            </a:extLst>
          </p:cNvPr>
          <p:cNvSpPr>
            <a:spLocks noGrp="1"/>
          </p:cNvSpPr>
          <p:nvPr>
            <p:ph type="sldNum" sz="quarter" idx="12"/>
          </p:nvPr>
        </p:nvSpPr>
        <p:spPr/>
        <p:txBody>
          <a:bodyPr/>
          <a:lstStyle/>
          <a:p>
            <a:fld id="{C82390EE-4DDA-4B29-9E3B-271CE3BDC1D5}" type="slidenum">
              <a:rPr lang="en-GB" smtClean="0"/>
              <a:t>‹#›</a:t>
            </a:fld>
            <a:endParaRPr lang="en-GB"/>
          </a:p>
        </p:txBody>
      </p:sp>
    </p:spTree>
    <p:extLst>
      <p:ext uri="{BB962C8B-B14F-4D97-AF65-F5344CB8AC3E}">
        <p14:creationId xmlns:p14="http://schemas.microsoft.com/office/powerpoint/2010/main" val="2057744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0B3AD-918E-2104-4FC8-2E2FAAD004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B074D8D-EC0D-79BE-2C1A-66D6C31369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E79449-D331-3F71-DBC7-46E2179F3BA1}"/>
              </a:ext>
            </a:extLst>
          </p:cNvPr>
          <p:cNvSpPr>
            <a:spLocks noGrp="1"/>
          </p:cNvSpPr>
          <p:nvPr>
            <p:ph type="dt" sz="half" idx="10"/>
          </p:nvPr>
        </p:nvSpPr>
        <p:spPr/>
        <p:txBody>
          <a:bodyPr/>
          <a:lstStyle/>
          <a:p>
            <a:fld id="{C8DE6579-43B9-490D-B1AC-E55E87DADD58}" type="datetimeFigureOut">
              <a:rPr lang="en-GB" smtClean="0"/>
              <a:t>03/06/2024</a:t>
            </a:fld>
            <a:endParaRPr lang="en-GB"/>
          </a:p>
        </p:txBody>
      </p:sp>
      <p:sp>
        <p:nvSpPr>
          <p:cNvPr id="5" name="Footer Placeholder 4">
            <a:extLst>
              <a:ext uri="{FF2B5EF4-FFF2-40B4-BE49-F238E27FC236}">
                <a16:creationId xmlns:a16="http://schemas.microsoft.com/office/drawing/2014/main" id="{9187AD6A-FA12-C5CA-4F41-C3EFC6E4D8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EE4E27-664F-6CB8-B9EE-C9C8E5E7C543}"/>
              </a:ext>
            </a:extLst>
          </p:cNvPr>
          <p:cNvSpPr>
            <a:spLocks noGrp="1"/>
          </p:cNvSpPr>
          <p:nvPr>
            <p:ph type="sldNum" sz="quarter" idx="12"/>
          </p:nvPr>
        </p:nvSpPr>
        <p:spPr/>
        <p:txBody>
          <a:bodyPr/>
          <a:lstStyle/>
          <a:p>
            <a:fld id="{C82390EE-4DDA-4B29-9E3B-271CE3BDC1D5}" type="slidenum">
              <a:rPr lang="en-GB" smtClean="0"/>
              <a:t>‹#›</a:t>
            </a:fld>
            <a:endParaRPr lang="en-GB"/>
          </a:p>
        </p:txBody>
      </p:sp>
    </p:spTree>
    <p:extLst>
      <p:ext uri="{BB962C8B-B14F-4D97-AF65-F5344CB8AC3E}">
        <p14:creationId xmlns:p14="http://schemas.microsoft.com/office/powerpoint/2010/main" val="3629690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F0B1B-A220-B6EB-26A4-86775F0FF4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78A8E96-A47A-0D49-2BC7-F79D90B387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632F58D-19DD-6698-6091-9B25B06E99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417CA53-538F-6D40-96EF-A475BFDEC486}"/>
              </a:ext>
            </a:extLst>
          </p:cNvPr>
          <p:cNvSpPr>
            <a:spLocks noGrp="1"/>
          </p:cNvSpPr>
          <p:nvPr>
            <p:ph type="dt" sz="half" idx="10"/>
          </p:nvPr>
        </p:nvSpPr>
        <p:spPr/>
        <p:txBody>
          <a:bodyPr/>
          <a:lstStyle/>
          <a:p>
            <a:fld id="{C8DE6579-43B9-490D-B1AC-E55E87DADD58}" type="datetimeFigureOut">
              <a:rPr lang="en-GB" smtClean="0"/>
              <a:t>03/06/2024</a:t>
            </a:fld>
            <a:endParaRPr lang="en-GB"/>
          </a:p>
        </p:txBody>
      </p:sp>
      <p:sp>
        <p:nvSpPr>
          <p:cNvPr id="6" name="Footer Placeholder 5">
            <a:extLst>
              <a:ext uri="{FF2B5EF4-FFF2-40B4-BE49-F238E27FC236}">
                <a16:creationId xmlns:a16="http://schemas.microsoft.com/office/drawing/2014/main" id="{2E90BC37-C76E-CC9D-EB68-E673978ADBA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3609C8-C1EB-9400-31DC-B4D0EAC88EEB}"/>
              </a:ext>
            </a:extLst>
          </p:cNvPr>
          <p:cNvSpPr>
            <a:spLocks noGrp="1"/>
          </p:cNvSpPr>
          <p:nvPr>
            <p:ph type="sldNum" sz="quarter" idx="12"/>
          </p:nvPr>
        </p:nvSpPr>
        <p:spPr/>
        <p:txBody>
          <a:bodyPr/>
          <a:lstStyle/>
          <a:p>
            <a:fld id="{C82390EE-4DDA-4B29-9E3B-271CE3BDC1D5}" type="slidenum">
              <a:rPr lang="en-GB" smtClean="0"/>
              <a:t>‹#›</a:t>
            </a:fld>
            <a:endParaRPr lang="en-GB"/>
          </a:p>
        </p:txBody>
      </p:sp>
    </p:spTree>
    <p:extLst>
      <p:ext uri="{BB962C8B-B14F-4D97-AF65-F5344CB8AC3E}">
        <p14:creationId xmlns:p14="http://schemas.microsoft.com/office/powerpoint/2010/main" val="2317533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6C2BB-68ED-0F80-81C5-F97DBB9219E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6584D6F-7EB9-993A-F8F2-9118167B2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E6D77A-A95F-5E7A-5A3B-E82A099D5D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99CE03E-B4ED-85E8-C963-FCCC8B36E3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CBCF8B-8200-4ADC-E0AE-A65D7B7B8B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F706902-815F-BBD9-8072-1A25C75FB065}"/>
              </a:ext>
            </a:extLst>
          </p:cNvPr>
          <p:cNvSpPr>
            <a:spLocks noGrp="1"/>
          </p:cNvSpPr>
          <p:nvPr>
            <p:ph type="dt" sz="half" idx="10"/>
          </p:nvPr>
        </p:nvSpPr>
        <p:spPr/>
        <p:txBody>
          <a:bodyPr/>
          <a:lstStyle/>
          <a:p>
            <a:fld id="{C8DE6579-43B9-490D-B1AC-E55E87DADD58}" type="datetimeFigureOut">
              <a:rPr lang="en-GB" smtClean="0"/>
              <a:t>03/06/2024</a:t>
            </a:fld>
            <a:endParaRPr lang="en-GB"/>
          </a:p>
        </p:txBody>
      </p:sp>
      <p:sp>
        <p:nvSpPr>
          <p:cNvPr id="8" name="Footer Placeholder 7">
            <a:extLst>
              <a:ext uri="{FF2B5EF4-FFF2-40B4-BE49-F238E27FC236}">
                <a16:creationId xmlns:a16="http://schemas.microsoft.com/office/drawing/2014/main" id="{02EB1FD3-06AA-788F-BBC5-F7556EB34D1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AD37A88-4E8F-9CC0-7A23-8EE6FD008126}"/>
              </a:ext>
            </a:extLst>
          </p:cNvPr>
          <p:cNvSpPr>
            <a:spLocks noGrp="1"/>
          </p:cNvSpPr>
          <p:nvPr>
            <p:ph type="sldNum" sz="quarter" idx="12"/>
          </p:nvPr>
        </p:nvSpPr>
        <p:spPr/>
        <p:txBody>
          <a:bodyPr/>
          <a:lstStyle/>
          <a:p>
            <a:fld id="{C82390EE-4DDA-4B29-9E3B-271CE3BDC1D5}" type="slidenum">
              <a:rPr lang="en-GB" smtClean="0"/>
              <a:t>‹#›</a:t>
            </a:fld>
            <a:endParaRPr lang="en-GB"/>
          </a:p>
        </p:txBody>
      </p:sp>
    </p:spTree>
    <p:extLst>
      <p:ext uri="{BB962C8B-B14F-4D97-AF65-F5344CB8AC3E}">
        <p14:creationId xmlns:p14="http://schemas.microsoft.com/office/powerpoint/2010/main" val="3363226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B5E4-B6E0-4301-C94E-3669A0DDDB1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AC23E62-3EE8-70B6-A656-C6F64CE20033}"/>
              </a:ext>
            </a:extLst>
          </p:cNvPr>
          <p:cNvSpPr>
            <a:spLocks noGrp="1"/>
          </p:cNvSpPr>
          <p:nvPr>
            <p:ph type="dt" sz="half" idx="10"/>
          </p:nvPr>
        </p:nvSpPr>
        <p:spPr/>
        <p:txBody>
          <a:bodyPr/>
          <a:lstStyle/>
          <a:p>
            <a:fld id="{C8DE6579-43B9-490D-B1AC-E55E87DADD58}" type="datetimeFigureOut">
              <a:rPr lang="en-GB" smtClean="0"/>
              <a:t>03/06/2024</a:t>
            </a:fld>
            <a:endParaRPr lang="en-GB"/>
          </a:p>
        </p:txBody>
      </p:sp>
      <p:sp>
        <p:nvSpPr>
          <p:cNvPr id="4" name="Footer Placeholder 3">
            <a:extLst>
              <a:ext uri="{FF2B5EF4-FFF2-40B4-BE49-F238E27FC236}">
                <a16:creationId xmlns:a16="http://schemas.microsoft.com/office/drawing/2014/main" id="{E89EE48D-5F36-4F8F-B6F4-A7A87D53F26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231EE83-3A9B-83A8-D44C-C4B0EB6A7772}"/>
              </a:ext>
            </a:extLst>
          </p:cNvPr>
          <p:cNvSpPr>
            <a:spLocks noGrp="1"/>
          </p:cNvSpPr>
          <p:nvPr>
            <p:ph type="sldNum" sz="quarter" idx="12"/>
          </p:nvPr>
        </p:nvSpPr>
        <p:spPr/>
        <p:txBody>
          <a:bodyPr/>
          <a:lstStyle/>
          <a:p>
            <a:fld id="{C82390EE-4DDA-4B29-9E3B-271CE3BDC1D5}" type="slidenum">
              <a:rPr lang="en-GB" smtClean="0"/>
              <a:t>‹#›</a:t>
            </a:fld>
            <a:endParaRPr lang="en-GB"/>
          </a:p>
        </p:txBody>
      </p:sp>
    </p:spTree>
    <p:extLst>
      <p:ext uri="{BB962C8B-B14F-4D97-AF65-F5344CB8AC3E}">
        <p14:creationId xmlns:p14="http://schemas.microsoft.com/office/powerpoint/2010/main" val="530695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52D053-38BC-A20A-93FA-EFBA00C96C97}"/>
              </a:ext>
            </a:extLst>
          </p:cNvPr>
          <p:cNvSpPr>
            <a:spLocks noGrp="1"/>
          </p:cNvSpPr>
          <p:nvPr>
            <p:ph type="dt" sz="half" idx="10"/>
          </p:nvPr>
        </p:nvSpPr>
        <p:spPr/>
        <p:txBody>
          <a:bodyPr/>
          <a:lstStyle/>
          <a:p>
            <a:fld id="{C8DE6579-43B9-490D-B1AC-E55E87DADD58}" type="datetimeFigureOut">
              <a:rPr lang="en-GB" smtClean="0"/>
              <a:t>03/06/2024</a:t>
            </a:fld>
            <a:endParaRPr lang="en-GB"/>
          </a:p>
        </p:txBody>
      </p:sp>
      <p:sp>
        <p:nvSpPr>
          <p:cNvPr id="3" name="Footer Placeholder 2">
            <a:extLst>
              <a:ext uri="{FF2B5EF4-FFF2-40B4-BE49-F238E27FC236}">
                <a16:creationId xmlns:a16="http://schemas.microsoft.com/office/drawing/2014/main" id="{264317E9-31DA-488E-9958-77F47C7711D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FD9B1D7-F1A3-D692-3DE3-F4D203951826}"/>
              </a:ext>
            </a:extLst>
          </p:cNvPr>
          <p:cNvSpPr>
            <a:spLocks noGrp="1"/>
          </p:cNvSpPr>
          <p:nvPr>
            <p:ph type="sldNum" sz="quarter" idx="12"/>
          </p:nvPr>
        </p:nvSpPr>
        <p:spPr/>
        <p:txBody>
          <a:bodyPr/>
          <a:lstStyle/>
          <a:p>
            <a:fld id="{C82390EE-4DDA-4B29-9E3B-271CE3BDC1D5}" type="slidenum">
              <a:rPr lang="en-GB" smtClean="0"/>
              <a:t>‹#›</a:t>
            </a:fld>
            <a:endParaRPr lang="en-GB"/>
          </a:p>
        </p:txBody>
      </p:sp>
    </p:spTree>
    <p:extLst>
      <p:ext uri="{BB962C8B-B14F-4D97-AF65-F5344CB8AC3E}">
        <p14:creationId xmlns:p14="http://schemas.microsoft.com/office/powerpoint/2010/main" val="1851377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8DEF8-F9D4-1265-6834-D4F2AB10C3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089023F-D813-7D65-1942-429CEA49D5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3F53AFE-5302-754B-EC73-F84E1DA234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751D6F-653B-09CC-89D1-A7A4B4911454}"/>
              </a:ext>
            </a:extLst>
          </p:cNvPr>
          <p:cNvSpPr>
            <a:spLocks noGrp="1"/>
          </p:cNvSpPr>
          <p:nvPr>
            <p:ph type="dt" sz="half" idx="10"/>
          </p:nvPr>
        </p:nvSpPr>
        <p:spPr/>
        <p:txBody>
          <a:bodyPr/>
          <a:lstStyle/>
          <a:p>
            <a:fld id="{C8DE6579-43B9-490D-B1AC-E55E87DADD58}" type="datetimeFigureOut">
              <a:rPr lang="en-GB" smtClean="0"/>
              <a:t>03/06/2024</a:t>
            </a:fld>
            <a:endParaRPr lang="en-GB"/>
          </a:p>
        </p:txBody>
      </p:sp>
      <p:sp>
        <p:nvSpPr>
          <p:cNvPr id="6" name="Footer Placeholder 5">
            <a:extLst>
              <a:ext uri="{FF2B5EF4-FFF2-40B4-BE49-F238E27FC236}">
                <a16:creationId xmlns:a16="http://schemas.microsoft.com/office/drawing/2014/main" id="{76D41976-458B-2B52-0DAA-3192B68B2D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A83671-6BDC-7CB2-C297-87963B0861A1}"/>
              </a:ext>
            </a:extLst>
          </p:cNvPr>
          <p:cNvSpPr>
            <a:spLocks noGrp="1"/>
          </p:cNvSpPr>
          <p:nvPr>
            <p:ph type="sldNum" sz="quarter" idx="12"/>
          </p:nvPr>
        </p:nvSpPr>
        <p:spPr/>
        <p:txBody>
          <a:bodyPr/>
          <a:lstStyle/>
          <a:p>
            <a:fld id="{C82390EE-4DDA-4B29-9E3B-271CE3BDC1D5}" type="slidenum">
              <a:rPr lang="en-GB" smtClean="0"/>
              <a:t>‹#›</a:t>
            </a:fld>
            <a:endParaRPr lang="en-GB"/>
          </a:p>
        </p:txBody>
      </p:sp>
    </p:spTree>
    <p:extLst>
      <p:ext uri="{BB962C8B-B14F-4D97-AF65-F5344CB8AC3E}">
        <p14:creationId xmlns:p14="http://schemas.microsoft.com/office/powerpoint/2010/main" val="3468603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7F8F2-39F2-1F73-CB18-F64DD7949F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DC6B2E4-3A12-2C44-3A12-1D09F08186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62D81DC-5C9F-58C3-4EBC-2CB7ABADD7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DE388F-BE9E-CCE5-6056-301D1DE6399C}"/>
              </a:ext>
            </a:extLst>
          </p:cNvPr>
          <p:cNvSpPr>
            <a:spLocks noGrp="1"/>
          </p:cNvSpPr>
          <p:nvPr>
            <p:ph type="dt" sz="half" idx="10"/>
          </p:nvPr>
        </p:nvSpPr>
        <p:spPr/>
        <p:txBody>
          <a:bodyPr/>
          <a:lstStyle/>
          <a:p>
            <a:fld id="{C8DE6579-43B9-490D-B1AC-E55E87DADD58}" type="datetimeFigureOut">
              <a:rPr lang="en-GB" smtClean="0"/>
              <a:t>03/06/2024</a:t>
            </a:fld>
            <a:endParaRPr lang="en-GB"/>
          </a:p>
        </p:txBody>
      </p:sp>
      <p:sp>
        <p:nvSpPr>
          <p:cNvPr id="6" name="Footer Placeholder 5">
            <a:extLst>
              <a:ext uri="{FF2B5EF4-FFF2-40B4-BE49-F238E27FC236}">
                <a16:creationId xmlns:a16="http://schemas.microsoft.com/office/drawing/2014/main" id="{DDF67C46-D7D1-DFB2-955F-8E1B8FEE64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1A4929-F53E-338B-C848-9E95CB6A8D5B}"/>
              </a:ext>
            </a:extLst>
          </p:cNvPr>
          <p:cNvSpPr>
            <a:spLocks noGrp="1"/>
          </p:cNvSpPr>
          <p:nvPr>
            <p:ph type="sldNum" sz="quarter" idx="12"/>
          </p:nvPr>
        </p:nvSpPr>
        <p:spPr/>
        <p:txBody>
          <a:bodyPr/>
          <a:lstStyle/>
          <a:p>
            <a:fld id="{C82390EE-4DDA-4B29-9E3B-271CE3BDC1D5}" type="slidenum">
              <a:rPr lang="en-GB" smtClean="0"/>
              <a:t>‹#›</a:t>
            </a:fld>
            <a:endParaRPr lang="en-GB"/>
          </a:p>
        </p:txBody>
      </p:sp>
    </p:spTree>
    <p:extLst>
      <p:ext uri="{BB962C8B-B14F-4D97-AF65-F5344CB8AC3E}">
        <p14:creationId xmlns:p14="http://schemas.microsoft.com/office/powerpoint/2010/main" val="238269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558D3-AADB-D00A-9920-C6203E81AC3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0B8B18-D632-B891-FE02-45CC25EA49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F30948-88CB-720D-EEED-5018864F3209}"/>
              </a:ext>
            </a:extLst>
          </p:cNvPr>
          <p:cNvSpPr>
            <a:spLocks noGrp="1"/>
          </p:cNvSpPr>
          <p:nvPr>
            <p:ph type="dt" sz="half" idx="10"/>
          </p:nvPr>
        </p:nvSpPr>
        <p:spPr/>
        <p:txBody>
          <a:bodyPr/>
          <a:lstStyle/>
          <a:p>
            <a:fld id="{C8DE6579-43B9-490D-B1AC-E55E87DADD58}" type="datetimeFigureOut">
              <a:rPr lang="en-GB" smtClean="0"/>
              <a:t>03/06/2024</a:t>
            </a:fld>
            <a:endParaRPr lang="en-GB"/>
          </a:p>
        </p:txBody>
      </p:sp>
      <p:sp>
        <p:nvSpPr>
          <p:cNvPr id="5" name="Footer Placeholder 4">
            <a:extLst>
              <a:ext uri="{FF2B5EF4-FFF2-40B4-BE49-F238E27FC236}">
                <a16:creationId xmlns:a16="http://schemas.microsoft.com/office/drawing/2014/main" id="{DD87C7A3-555C-9776-A1D7-2553612F92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F80792-D389-C3C0-47E2-DD0F27F126D6}"/>
              </a:ext>
            </a:extLst>
          </p:cNvPr>
          <p:cNvSpPr>
            <a:spLocks noGrp="1"/>
          </p:cNvSpPr>
          <p:nvPr>
            <p:ph type="sldNum" sz="quarter" idx="12"/>
          </p:nvPr>
        </p:nvSpPr>
        <p:spPr/>
        <p:txBody>
          <a:bodyPr/>
          <a:lstStyle/>
          <a:p>
            <a:fld id="{C82390EE-4DDA-4B29-9E3B-271CE3BDC1D5}" type="slidenum">
              <a:rPr lang="en-GB" smtClean="0"/>
              <a:t>‹#›</a:t>
            </a:fld>
            <a:endParaRPr lang="en-GB"/>
          </a:p>
        </p:txBody>
      </p:sp>
    </p:spTree>
    <p:extLst>
      <p:ext uri="{BB962C8B-B14F-4D97-AF65-F5344CB8AC3E}">
        <p14:creationId xmlns:p14="http://schemas.microsoft.com/office/powerpoint/2010/main" val="313282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C78D86-5797-420E-A8A4-C7199E24AE72}"/>
              </a:ext>
            </a:extLst>
          </p:cNvPr>
          <p:cNvSpPr/>
          <p:nvPr userDrawn="1"/>
        </p:nvSpPr>
        <p:spPr>
          <a:xfrm>
            <a:off x="0" y="6515101"/>
            <a:ext cx="2453688" cy="342900"/>
          </a:xfrm>
          <a:prstGeom prst="rect">
            <a:avLst/>
          </a:prstGeom>
          <a:solidFill>
            <a:srgbClr val="EA127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A71D81B-D466-433B-AF3B-C4EBD7D34B93}"/>
              </a:ext>
            </a:extLst>
          </p:cNvPr>
          <p:cNvSpPr/>
          <p:nvPr userDrawn="1"/>
        </p:nvSpPr>
        <p:spPr>
          <a:xfrm>
            <a:off x="2450306" y="6515101"/>
            <a:ext cx="2428875"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5B9E0F7-1C33-4B32-A7CD-46280595A471}"/>
              </a:ext>
            </a:extLst>
          </p:cNvPr>
          <p:cNvSpPr/>
          <p:nvPr userDrawn="1"/>
        </p:nvSpPr>
        <p:spPr>
          <a:xfrm>
            <a:off x="4869156" y="6515101"/>
            <a:ext cx="2453688" cy="3429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BF011F7-7586-44C7-B2D1-01F3C880D505}"/>
              </a:ext>
            </a:extLst>
          </p:cNvPr>
          <p:cNvSpPr/>
          <p:nvPr userDrawn="1"/>
        </p:nvSpPr>
        <p:spPr>
          <a:xfrm>
            <a:off x="7322344" y="6515101"/>
            <a:ext cx="2438400" cy="342900"/>
          </a:xfrm>
          <a:prstGeom prst="rect">
            <a:avLst/>
          </a:prstGeom>
          <a:solidFill>
            <a:srgbClr val="F9B2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07124CF-6A73-40AA-A901-15C02C977C13}"/>
              </a:ext>
            </a:extLst>
          </p:cNvPr>
          <p:cNvSpPr/>
          <p:nvPr userDrawn="1"/>
        </p:nvSpPr>
        <p:spPr>
          <a:xfrm>
            <a:off x="9753600" y="6515101"/>
            <a:ext cx="2438400"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Slide Number">
            <a:extLst>
              <a:ext uri="{FF2B5EF4-FFF2-40B4-BE49-F238E27FC236}">
                <a16:creationId xmlns:a16="http://schemas.microsoft.com/office/drawing/2014/main" id="{345232C4-781B-4AFC-84D5-5888B84E378D}"/>
              </a:ext>
            </a:extLst>
          </p:cNvPr>
          <p:cNvSpPr txBox="1">
            <a:spLocks/>
          </p:cNvSpPr>
          <p:nvPr userDrawn="1"/>
        </p:nvSpPr>
        <p:spPr>
          <a:xfrm>
            <a:off x="11530691" y="6566337"/>
            <a:ext cx="553359" cy="256480"/>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FillTx/>
                <a:latin typeface="Helvetica" panose="020B0604020202020204" pitchFamily="34" charset="0"/>
                <a:ea typeface="Helvetica" panose="020B0604020202020204" pitchFamily="34" charset="0"/>
                <a:cs typeface="Helvetica" panose="020B0604020202020204" pitchFamily="34" charset="0"/>
                <a:sym typeface="Helvetica Neue Light"/>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000" b="0" i="0" u="none" strike="noStrike" kern="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sym typeface="Helvetica Neue Light"/>
              </a:rPr>
              <a:pPr marL="0" marR="0" lvl="0" indent="0" algn="ctr" defTabSz="5842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sym typeface="Helvetica Neue Light"/>
            </a:endParaRPr>
          </a:p>
        </p:txBody>
      </p:sp>
      <p:grpSp>
        <p:nvGrpSpPr>
          <p:cNvPr id="22" name="Google Shape;3410;p61">
            <a:extLst>
              <a:ext uri="{FF2B5EF4-FFF2-40B4-BE49-F238E27FC236}">
                <a16:creationId xmlns:a16="http://schemas.microsoft.com/office/drawing/2014/main" id="{969B0358-367D-40FD-BC78-99FF100E3755}"/>
              </a:ext>
            </a:extLst>
          </p:cNvPr>
          <p:cNvGrpSpPr/>
          <p:nvPr userDrawn="1"/>
        </p:nvGrpSpPr>
        <p:grpSpPr>
          <a:xfrm>
            <a:off x="9365300" y="6520521"/>
            <a:ext cx="746023" cy="738808"/>
            <a:chOff x="468200" y="1667900"/>
            <a:chExt cx="1085575" cy="1075075"/>
          </a:xfrm>
          <a:solidFill>
            <a:schemeClr val="bg1"/>
          </a:solidFill>
        </p:grpSpPr>
        <p:sp>
          <p:nvSpPr>
            <p:cNvPr id="23" name="Google Shape;3411;p61">
              <a:extLst>
                <a:ext uri="{FF2B5EF4-FFF2-40B4-BE49-F238E27FC236}">
                  <a16:creationId xmlns:a16="http://schemas.microsoft.com/office/drawing/2014/main" id="{95C34CAF-42E9-4C7A-BA3D-0659738A270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 name="Google Shape;3412;p61">
              <a:extLst>
                <a:ext uri="{FF2B5EF4-FFF2-40B4-BE49-F238E27FC236}">
                  <a16:creationId xmlns:a16="http://schemas.microsoft.com/office/drawing/2014/main" id="{CBC37881-6FD7-4F14-AC80-1ED8EE571CA7}"/>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 name="Google Shape;3413;p61">
              <a:extLst>
                <a:ext uri="{FF2B5EF4-FFF2-40B4-BE49-F238E27FC236}">
                  <a16:creationId xmlns:a16="http://schemas.microsoft.com/office/drawing/2014/main" id="{60869ECA-06CB-4C1C-A1AB-5A6FE0BACC6B}"/>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 name="Google Shape;3414;p61">
              <a:extLst>
                <a:ext uri="{FF2B5EF4-FFF2-40B4-BE49-F238E27FC236}">
                  <a16:creationId xmlns:a16="http://schemas.microsoft.com/office/drawing/2014/main" id="{23A12441-5BBC-496D-920A-083C6F7400E4}"/>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 name="Google Shape;3415;p61">
              <a:extLst>
                <a:ext uri="{FF2B5EF4-FFF2-40B4-BE49-F238E27FC236}">
                  <a16:creationId xmlns:a16="http://schemas.microsoft.com/office/drawing/2014/main" id="{C670084C-A5A0-48D1-A9A5-A629FD8FEFF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 name="Google Shape;3416;p61">
              <a:extLst>
                <a:ext uri="{FF2B5EF4-FFF2-40B4-BE49-F238E27FC236}">
                  <a16:creationId xmlns:a16="http://schemas.microsoft.com/office/drawing/2014/main" id="{65D3D0CA-9F27-460D-B86B-D1BB67646AA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9" name="Google Shape;3417;p61">
              <a:extLst>
                <a:ext uri="{FF2B5EF4-FFF2-40B4-BE49-F238E27FC236}">
                  <a16:creationId xmlns:a16="http://schemas.microsoft.com/office/drawing/2014/main" id="{1015E4FD-18CB-4454-BE50-DDFC27E67567}"/>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0" name="Google Shape;3418;p61">
              <a:extLst>
                <a:ext uri="{FF2B5EF4-FFF2-40B4-BE49-F238E27FC236}">
                  <a16:creationId xmlns:a16="http://schemas.microsoft.com/office/drawing/2014/main" id="{13220583-31E3-45F5-AEC2-EF945D2976DF}"/>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1" name="Google Shape;3419;p61">
              <a:extLst>
                <a:ext uri="{FF2B5EF4-FFF2-40B4-BE49-F238E27FC236}">
                  <a16:creationId xmlns:a16="http://schemas.microsoft.com/office/drawing/2014/main" id="{7F651D6A-F2B1-4928-841B-223F90C0271F}"/>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2" name="Google Shape;3420;p61">
              <a:extLst>
                <a:ext uri="{FF2B5EF4-FFF2-40B4-BE49-F238E27FC236}">
                  <a16:creationId xmlns:a16="http://schemas.microsoft.com/office/drawing/2014/main" id="{6203AED1-85E1-4DB8-B700-0A8196C843C0}"/>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3" name="Google Shape;3421;p61">
              <a:extLst>
                <a:ext uri="{FF2B5EF4-FFF2-40B4-BE49-F238E27FC236}">
                  <a16:creationId xmlns:a16="http://schemas.microsoft.com/office/drawing/2014/main" id="{641BED8B-75CB-47B4-AE9B-92D5F04113DB}"/>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4" name="Google Shape;3422;p61">
              <a:extLst>
                <a:ext uri="{FF2B5EF4-FFF2-40B4-BE49-F238E27FC236}">
                  <a16:creationId xmlns:a16="http://schemas.microsoft.com/office/drawing/2014/main" id="{2024B0FF-537A-413D-A9B3-D8E530FF39CE}"/>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5" name="Google Shape;3423;p61">
              <a:extLst>
                <a:ext uri="{FF2B5EF4-FFF2-40B4-BE49-F238E27FC236}">
                  <a16:creationId xmlns:a16="http://schemas.microsoft.com/office/drawing/2014/main" id="{C2883141-5EF9-4572-9B5F-2EF8FD83F050}"/>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6" name="Google Shape;3424;p61">
              <a:extLst>
                <a:ext uri="{FF2B5EF4-FFF2-40B4-BE49-F238E27FC236}">
                  <a16:creationId xmlns:a16="http://schemas.microsoft.com/office/drawing/2014/main" id="{007C5572-CA66-47F9-BE19-FB051CBE245C}"/>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7" name="Google Shape;3425;p61">
              <a:extLst>
                <a:ext uri="{FF2B5EF4-FFF2-40B4-BE49-F238E27FC236}">
                  <a16:creationId xmlns:a16="http://schemas.microsoft.com/office/drawing/2014/main" id="{8665A890-45F4-4284-A9B0-D8340EFA2938}"/>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8" name="Google Shape;3426;p61">
              <a:extLst>
                <a:ext uri="{FF2B5EF4-FFF2-40B4-BE49-F238E27FC236}">
                  <a16:creationId xmlns:a16="http://schemas.microsoft.com/office/drawing/2014/main" id="{AE476E0C-3592-4ABA-9B32-6D26A75610EF}"/>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9" name="Google Shape;3427;p61">
              <a:extLst>
                <a:ext uri="{FF2B5EF4-FFF2-40B4-BE49-F238E27FC236}">
                  <a16:creationId xmlns:a16="http://schemas.microsoft.com/office/drawing/2014/main" id="{00BA2EA9-F53C-4465-B3CF-E1787FF4FC6E}"/>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0" name="Google Shape;3428;p61">
              <a:extLst>
                <a:ext uri="{FF2B5EF4-FFF2-40B4-BE49-F238E27FC236}">
                  <a16:creationId xmlns:a16="http://schemas.microsoft.com/office/drawing/2014/main" id="{7973178C-ADAA-4098-B062-1B176966CB4E}"/>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1" name="Google Shape;3429;p61">
              <a:extLst>
                <a:ext uri="{FF2B5EF4-FFF2-40B4-BE49-F238E27FC236}">
                  <a16:creationId xmlns:a16="http://schemas.microsoft.com/office/drawing/2014/main" id="{6F05A09A-2E53-49AF-B026-8DAE356E446C}"/>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2" name="Google Shape;3430;p61">
              <a:extLst>
                <a:ext uri="{FF2B5EF4-FFF2-40B4-BE49-F238E27FC236}">
                  <a16:creationId xmlns:a16="http://schemas.microsoft.com/office/drawing/2014/main" id="{F4F7E71E-D369-4A5D-B4DD-7FD2D2C3F48E}"/>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3" name="Google Shape;3431;p61">
              <a:extLst>
                <a:ext uri="{FF2B5EF4-FFF2-40B4-BE49-F238E27FC236}">
                  <a16:creationId xmlns:a16="http://schemas.microsoft.com/office/drawing/2014/main" id="{904170BA-41E5-451B-91DF-E75A8C5706F8}"/>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4" name="Google Shape;3432;p61">
              <a:extLst>
                <a:ext uri="{FF2B5EF4-FFF2-40B4-BE49-F238E27FC236}">
                  <a16:creationId xmlns:a16="http://schemas.microsoft.com/office/drawing/2014/main" id="{E409B938-A98B-40F1-9B4C-C92CC0A944E0}"/>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5" name="Google Shape;3433;p61">
              <a:extLst>
                <a:ext uri="{FF2B5EF4-FFF2-40B4-BE49-F238E27FC236}">
                  <a16:creationId xmlns:a16="http://schemas.microsoft.com/office/drawing/2014/main" id="{D6C19B4F-0F81-42FC-AAB4-9C45A04B4147}"/>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6" name="Google Shape;3434;p61">
              <a:extLst>
                <a:ext uri="{FF2B5EF4-FFF2-40B4-BE49-F238E27FC236}">
                  <a16:creationId xmlns:a16="http://schemas.microsoft.com/office/drawing/2014/main" id="{8505BD07-2B60-4179-A968-01055AFA77E9}"/>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7" name="Google Shape;3435;p61">
              <a:extLst>
                <a:ext uri="{FF2B5EF4-FFF2-40B4-BE49-F238E27FC236}">
                  <a16:creationId xmlns:a16="http://schemas.microsoft.com/office/drawing/2014/main" id="{777BD50F-BBBA-4FB4-A995-3D1AF0C7763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8" name="Google Shape;3436;p61">
              <a:extLst>
                <a:ext uri="{FF2B5EF4-FFF2-40B4-BE49-F238E27FC236}">
                  <a16:creationId xmlns:a16="http://schemas.microsoft.com/office/drawing/2014/main" id="{B720607F-AA26-49AF-979E-FCC7D21B19F6}"/>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9" name="Google Shape;3437;p61">
              <a:extLst>
                <a:ext uri="{FF2B5EF4-FFF2-40B4-BE49-F238E27FC236}">
                  <a16:creationId xmlns:a16="http://schemas.microsoft.com/office/drawing/2014/main" id="{3C86C9B1-5649-4AF2-B91B-D9D2B3F0F293}"/>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0" name="Google Shape;3438;p61">
              <a:extLst>
                <a:ext uri="{FF2B5EF4-FFF2-40B4-BE49-F238E27FC236}">
                  <a16:creationId xmlns:a16="http://schemas.microsoft.com/office/drawing/2014/main" id="{F7921187-28C5-4EA9-A7B1-C33464BFB627}"/>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1" name="Google Shape;3439;p61">
              <a:extLst>
                <a:ext uri="{FF2B5EF4-FFF2-40B4-BE49-F238E27FC236}">
                  <a16:creationId xmlns:a16="http://schemas.microsoft.com/office/drawing/2014/main" id="{10C6636D-43C4-4A9D-A710-E26B65EE11D7}"/>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2" name="Google Shape;3440;p61">
              <a:extLst>
                <a:ext uri="{FF2B5EF4-FFF2-40B4-BE49-F238E27FC236}">
                  <a16:creationId xmlns:a16="http://schemas.microsoft.com/office/drawing/2014/main" id="{FEA0B5D1-D21E-4176-B986-41B86CC34465}"/>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3" name="Google Shape;3441;p61">
              <a:extLst>
                <a:ext uri="{FF2B5EF4-FFF2-40B4-BE49-F238E27FC236}">
                  <a16:creationId xmlns:a16="http://schemas.microsoft.com/office/drawing/2014/main" id="{0AA4E0ED-12DA-4D2F-8548-A46DE09C31D3}"/>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4" name="Google Shape;3442;p61">
              <a:extLst>
                <a:ext uri="{FF2B5EF4-FFF2-40B4-BE49-F238E27FC236}">
                  <a16:creationId xmlns:a16="http://schemas.microsoft.com/office/drawing/2014/main" id="{5D97BD70-B6E8-409E-BEDC-546F38150BD4}"/>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5" name="Google Shape;3443;p61">
              <a:extLst>
                <a:ext uri="{FF2B5EF4-FFF2-40B4-BE49-F238E27FC236}">
                  <a16:creationId xmlns:a16="http://schemas.microsoft.com/office/drawing/2014/main" id="{6EBD44CA-F119-4FFC-8853-57B6A9F4A57C}"/>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6" name="Google Shape;3444;p61">
              <a:extLst>
                <a:ext uri="{FF2B5EF4-FFF2-40B4-BE49-F238E27FC236}">
                  <a16:creationId xmlns:a16="http://schemas.microsoft.com/office/drawing/2014/main" id="{D711E9F1-97F6-47B6-AB3A-C20EC1A28B4A}"/>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7" name="Google Shape;3445;p61">
              <a:extLst>
                <a:ext uri="{FF2B5EF4-FFF2-40B4-BE49-F238E27FC236}">
                  <a16:creationId xmlns:a16="http://schemas.microsoft.com/office/drawing/2014/main" id="{93112F55-3B2B-4F6A-863F-D8FF3216EBE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8" name="Google Shape;3446;p61">
              <a:extLst>
                <a:ext uri="{FF2B5EF4-FFF2-40B4-BE49-F238E27FC236}">
                  <a16:creationId xmlns:a16="http://schemas.microsoft.com/office/drawing/2014/main" id="{B3ABB5B6-D25D-463A-B330-F7EA69D8E4C0}"/>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9" name="Google Shape;3447;p61">
              <a:extLst>
                <a:ext uri="{FF2B5EF4-FFF2-40B4-BE49-F238E27FC236}">
                  <a16:creationId xmlns:a16="http://schemas.microsoft.com/office/drawing/2014/main" id="{1937102E-C816-49F6-98AF-2FC3CA3C1B42}"/>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0" name="Google Shape;3448;p61">
              <a:extLst>
                <a:ext uri="{FF2B5EF4-FFF2-40B4-BE49-F238E27FC236}">
                  <a16:creationId xmlns:a16="http://schemas.microsoft.com/office/drawing/2014/main" id="{2ADE852C-C99A-4617-A739-1C8D6B1B336B}"/>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1" name="Google Shape;3449;p61">
              <a:extLst>
                <a:ext uri="{FF2B5EF4-FFF2-40B4-BE49-F238E27FC236}">
                  <a16:creationId xmlns:a16="http://schemas.microsoft.com/office/drawing/2014/main" id="{B0A3CB0C-DE92-4C62-9CA9-9C09732911B0}"/>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2" name="Google Shape;3450;p61">
              <a:extLst>
                <a:ext uri="{FF2B5EF4-FFF2-40B4-BE49-F238E27FC236}">
                  <a16:creationId xmlns:a16="http://schemas.microsoft.com/office/drawing/2014/main" id="{49A83B73-419C-432A-9841-793BD9BDCE7D}"/>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3" name="Google Shape;3451;p61">
              <a:extLst>
                <a:ext uri="{FF2B5EF4-FFF2-40B4-BE49-F238E27FC236}">
                  <a16:creationId xmlns:a16="http://schemas.microsoft.com/office/drawing/2014/main" id="{CB5F0BB6-892C-46B0-9B65-2BF2FD9A8EDC}"/>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4" name="Google Shape;3452;p61">
              <a:extLst>
                <a:ext uri="{FF2B5EF4-FFF2-40B4-BE49-F238E27FC236}">
                  <a16:creationId xmlns:a16="http://schemas.microsoft.com/office/drawing/2014/main" id="{53FE9B50-1115-403F-8632-F522E4DDB86D}"/>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5" name="Google Shape;3453;p61">
              <a:extLst>
                <a:ext uri="{FF2B5EF4-FFF2-40B4-BE49-F238E27FC236}">
                  <a16:creationId xmlns:a16="http://schemas.microsoft.com/office/drawing/2014/main" id="{AB4C27E6-0B8B-47C7-84C8-2F22CDCFD978}"/>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6" name="Google Shape;3454;p61">
              <a:extLst>
                <a:ext uri="{FF2B5EF4-FFF2-40B4-BE49-F238E27FC236}">
                  <a16:creationId xmlns:a16="http://schemas.microsoft.com/office/drawing/2014/main" id="{895A5262-928F-4048-8AA7-83FE0A1EFC2A}"/>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7" name="Google Shape;3455;p61">
              <a:extLst>
                <a:ext uri="{FF2B5EF4-FFF2-40B4-BE49-F238E27FC236}">
                  <a16:creationId xmlns:a16="http://schemas.microsoft.com/office/drawing/2014/main" id="{7B54BAA4-CE4D-4AF0-B8C0-BD7CC4147A5A}"/>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8" name="Google Shape;3456;p61">
              <a:extLst>
                <a:ext uri="{FF2B5EF4-FFF2-40B4-BE49-F238E27FC236}">
                  <a16:creationId xmlns:a16="http://schemas.microsoft.com/office/drawing/2014/main" id="{C24535DD-C2E6-47C7-907B-72BBD83AD6C5}"/>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9" name="Google Shape;3457;p61">
              <a:extLst>
                <a:ext uri="{FF2B5EF4-FFF2-40B4-BE49-F238E27FC236}">
                  <a16:creationId xmlns:a16="http://schemas.microsoft.com/office/drawing/2014/main" id="{FE89D770-683E-4EC2-A5EB-04B521D920C6}"/>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0" name="Google Shape;3458;p61">
              <a:extLst>
                <a:ext uri="{FF2B5EF4-FFF2-40B4-BE49-F238E27FC236}">
                  <a16:creationId xmlns:a16="http://schemas.microsoft.com/office/drawing/2014/main" id="{2CB7D837-8C5F-4383-8A80-EE81003E56DD}"/>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1" name="Google Shape;3459;p61">
              <a:extLst>
                <a:ext uri="{FF2B5EF4-FFF2-40B4-BE49-F238E27FC236}">
                  <a16:creationId xmlns:a16="http://schemas.microsoft.com/office/drawing/2014/main" id="{64B266DC-3C0F-41EF-A8C0-5566F6E2DB04}"/>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2" name="Google Shape;3460;p61">
              <a:extLst>
                <a:ext uri="{FF2B5EF4-FFF2-40B4-BE49-F238E27FC236}">
                  <a16:creationId xmlns:a16="http://schemas.microsoft.com/office/drawing/2014/main" id="{B17C23B4-F62C-42E1-BDE4-46DE9DA4575E}"/>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3" name="Google Shape;3461;p61">
              <a:extLst>
                <a:ext uri="{FF2B5EF4-FFF2-40B4-BE49-F238E27FC236}">
                  <a16:creationId xmlns:a16="http://schemas.microsoft.com/office/drawing/2014/main" id="{D31C8BBA-C10C-4111-9CD7-ABF66378B60D}"/>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4" name="Google Shape;3462;p61">
              <a:extLst>
                <a:ext uri="{FF2B5EF4-FFF2-40B4-BE49-F238E27FC236}">
                  <a16:creationId xmlns:a16="http://schemas.microsoft.com/office/drawing/2014/main" id="{C56FECC0-6834-440A-9383-473E0D29FEB9}"/>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5" name="Google Shape;3463;p61">
              <a:extLst>
                <a:ext uri="{FF2B5EF4-FFF2-40B4-BE49-F238E27FC236}">
                  <a16:creationId xmlns:a16="http://schemas.microsoft.com/office/drawing/2014/main" id="{00BE02FA-A1F6-48EE-AB79-4BA21EA12F9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6" name="Google Shape;3464;p61">
              <a:extLst>
                <a:ext uri="{FF2B5EF4-FFF2-40B4-BE49-F238E27FC236}">
                  <a16:creationId xmlns:a16="http://schemas.microsoft.com/office/drawing/2014/main" id="{DFC15CBB-621D-4ECC-9ED1-D29220CD32A0}"/>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7" name="Google Shape;3465;p61">
              <a:extLst>
                <a:ext uri="{FF2B5EF4-FFF2-40B4-BE49-F238E27FC236}">
                  <a16:creationId xmlns:a16="http://schemas.microsoft.com/office/drawing/2014/main" id="{186F14D7-18D7-48C2-ABC9-B18D9F0AECD5}"/>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8" name="Google Shape;3466;p61">
              <a:extLst>
                <a:ext uri="{FF2B5EF4-FFF2-40B4-BE49-F238E27FC236}">
                  <a16:creationId xmlns:a16="http://schemas.microsoft.com/office/drawing/2014/main" id="{67F06F21-F7A6-4E8D-9383-5383D04DD41C}"/>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9" name="Google Shape;3467;p61">
              <a:extLst>
                <a:ext uri="{FF2B5EF4-FFF2-40B4-BE49-F238E27FC236}">
                  <a16:creationId xmlns:a16="http://schemas.microsoft.com/office/drawing/2014/main" id="{46CCC233-0F97-449C-8D7F-D13075C85C0E}"/>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0" name="Google Shape;3468;p61">
              <a:extLst>
                <a:ext uri="{FF2B5EF4-FFF2-40B4-BE49-F238E27FC236}">
                  <a16:creationId xmlns:a16="http://schemas.microsoft.com/office/drawing/2014/main" id="{2892D044-C768-4B6E-9FB0-3FA2B87EF238}"/>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1" name="Google Shape;3469;p61">
              <a:extLst>
                <a:ext uri="{FF2B5EF4-FFF2-40B4-BE49-F238E27FC236}">
                  <a16:creationId xmlns:a16="http://schemas.microsoft.com/office/drawing/2014/main" id="{1CDD0FB5-4CE7-4E66-A52A-B08F95AFF9E2}"/>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2" name="Google Shape;3470;p61">
              <a:extLst>
                <a:ext uri="{FF2B5EF4-FFF2-40B4-BE49-F238E27FC236}">
                  <a16:creationId xmlns:a16="http://schemas.microsoft.com/office/drawing/2014/main" id="{0AFFAEEE-3D44-4CD4-B676-473C4A73EABA}"/>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3" name="Google Shape;3471;p61">
              <a:extLst>
                <a:ext uri="{FF2B5EF4-FFF2-40B4-BE49-F238E27FC236}">
                  <a16:creationId xmlns:a16="http://schemas.microsoft.com/office/drawing/2014/main" id="{A836DC14-A052-4301-AC67-1FCF419D63C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4" name="Google Shape;3472;p61">
              <a:extLst>
                <a:ext uri="{FF2B5EF4-FFF2-40B4-BE49-F238E27FC236}">
                  <a16:creationId xmlns:a16="http://schemas.microsoft.com/office/drawing/2014/main" id="{FA757960-FA95-4E41-B4F6-D756FE489025}"/>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5" name="Google Shape;3473;p61">
              <a:extLst>
                <a:ext uri="{FF2B5EF4-FFF2-40B4-BE49-F238E27FC236}">
                  <a16:creationId xmlns:a16="http://schemas.microsoft.com/office/drawing/2014/main" id="{E819450E-DF2C-4A92-A0DF-16ED80C80F9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6" name="Google Shape;3474;p61">
              <a:extLst>
                <a:ext uri="{FF2B5EF4-FFF2-40B4-BE49-F238E27FC236}">
                  <a16:creationId xmlns:a16="http://schemas.microsoft.com/office/drawing/2014/main" id="{E00CDB9E-2C9D-409C-822A-423E4F802311}"/>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87" name="Google Shape;3410;p61">
            <a:extLst>
              <a:ext uri="{FF2B5EF4-FFF2-40B4-BE49-F238E27FC236}">
                <a16:creationId xmlns:a16="http://schemas.microsoft.com/office/drawing/2014/main" id="{1ABBF640-8738-44A5-9876-3569B9B66727}"/>
              </a:ext>
            </a:extLst>
          </p:cNvPr>
          <p:cNvGrpSpPr/>
          <p:nvPr userDrawn="1"/>
        </p:nvGrpSpPr>
        <p:grpSpPr>
          <a:xfrm>
            <a:off x="8208755" y="-457200"/>
            <a:ext cx="950617" cy="941423"/>
            <a:chOff x="468200" y="1667900"/>
            <a:chExt cx="1085575" cy="1075075"/>
          </a:xfrm>
        </p:grpSpPr>
        <p:sp>
          <p:nvSpPr>
            <p:cNvPr id="88" name="Google Shape;3411;p61">
              <a:extLst>
                <a:ext uri="{FF2B5EF4-FFF2-40B4-BE49-F238E27FC236}">
                  <a16:creationId xmlns:a16="http://schemas.microsoft.com/office/drawing/2014/main" id="{25FE99A0-0DF8-489E-B913-2393C2CA1A26}"/>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9" name="Google Shape;3412;p61">
              <a:extLst>
                <a:ext uri="{FF2B5EF4-FFF2-40B4-BE49-F238E27FC236}">
                  <a16:creationId xmlns:a16="http://schemas.microsoft.com/office/drawing/2014/main" id="{B1D5127B-6454-4DE2-8BD5-A9D20052ECFC}"/>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0" name="Google Shape;3413;p61">
              <a:extLst>
                <a:ext uri="{FF2B5EF4-FFF2-40B4-BE49-F238E27FC236}">
                  <a16:creationId xmlns:a16="http://schemas.microsoft.com/office/drawing/2014/main" id="{A24AFDEB-B479-4AA9-84BF-F1827B962ACF}"/>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1" name="Google Shape;3414;p61">
              <a:extLst>
                <a:ext uri="{FF2B5EF4-FFF2-40B4-BE49-F238E27FC236}">
                  <a16:creationId xmlns:a16="http://schemas.microsoft.com/office/drawing/2014/main" id="{944E212F-F301-4513-B9EF-50230C15C392}"/>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2" name="Google Shape;3415;p61">
              <a:extLst>
                <a:ext uri="{FF2B5EF4-FFF2-40B4-BE49-F238E27FC236}">
                  <a16:creationId xmlns:a16="http://schemas.microsoft.com/office/drawing/2014/main" id="{C8AE3CC4-3F9B-4151-A07F-C52888636731}"/>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3" name="Google Shape;3416;p61">
              <a:extLst>
                <a:ext uri="{FF2B5EF4-FFF2-40B4-BE49-F238E27FC236}">
                  <a16:creationId xmlns:a16="http://schemas.microsoft.com/office/drawing/2014/main" id="{13B45F41-72FE-418A-8EEA-DA27FAD23FE1}"/>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4" name="Google Shape;3417;p61">
              <a:extLst>
                <a:ext uri="{FF2B5EF4-FFF2-40B4-BE49-F238E27FC236}">
                  <a16:creationId xmlns:a16="http://schemas.microsoft.com/office/drawing/2014/main" id="{9C1C2B73-CBE9-4BBB-8E59-CE602B513F18}"/>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5" name="Google Shape;3418;p61">
              <a:extLst>
                <a:ext uri="{FF2B5EF4-FFF2-40B4-BE49-F238E27FC236}">
                  <a16:creationId xmlns:a16="http://schemas.microsoft.com/office/drawing/2014/main" id="{604E5F60-505D-4950-9153-CD7476EF5BC6}"/>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6" name="Google Shape;3419;p61">
              <a:extLst>
                <a:ext uri="{FF2B5EF4-FFF2-40B4-BE49-F238E27FC236}">
                  <a16:creationId xmlns:a16="http://schemas.microsoft.com/office/drawing/2014/main" id="{73DFDD2E-861F-438E-9338-F1A88553376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7" name="Google Shape;3420;p61">
              <a:extLst>
                <a:ext uri="{FF2B5EF4-FFF2-40B4-BE49-F238E27FC236}">
                  <a16:creationId xmlns:a16="http://schemas.microsoft.com/office/drawing/2014/main" id="{39FB0F72-EC35-4B33-94EA-0EF7BB5C0EDE}"/>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8" name="Google Shape;3421;p61">
              <a:extLst>
                <a:ext uri="{FF2B5EF4-FFF2-40B4-BE49-F238E27FC236}">
                  <a16:creationId xmlns:a16="http://schemas.microsoft.com/office/drawing/2014/main" id="{4EC98569-B2A0-4A53-B76D-76E8EB8C59B2}"/>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9" name="Google Shape;3422;p61">
              <a:extLst>
                <a:ext uri="{FF2B5EF4-FFF2-40B4-BE49-F238E27FC236}">
                  <a16:creationId xmlns:a16="http://schemas.microsoft.com/office/drawing/2014/main" id="{C12613A1-5A99-4689-B125-65EB190FD5D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0" name="Google Shape;3423;p61">
              <a:extLst>
                <a:ext uri="{FF2B5EF4-FFF2-40B4-BE49-F238E27FC236}">
                  <a16:creationId xmlns:a16="http://schemas.microsoft.com/office/drawing/2014/main" id="{34A82071-0885-4D26-A187-43EC95D4B89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1" name="Google Shape;3424;p61">
              <a:extLst>
                <a:ext uri="{FF2B5EF4-FFF2-40B4-BE49-F238E27FC236}">
                  <a16:creationId xmlns:a16="http://schemas.microsoft.com/office/drawing/2014/main" id="{206142B7-F3BE-4607-B57A-81C496A2A99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2" name="Google Shape;3425;p61">
              <a:extLst>
                <a:ext uri="{FF2B5EF4-FFF2-40B4-BE49-F238E27FC236}">
                  <a16:creationId xmlns:a16="http://schemas.microsoft.com/office/drawing/2014/main" id="{6DE2DFB2-9ADE-457B-9C06-3B08C43041EA}"/>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3" name="Google Shape;3426;p61">
              <a:extLst>
                <a:ext uri="{FF2B5EF4-FFF2-40B4-BE49-F238E27FC236}">
                  <a16:creationId xmlns:a16="http://schemas.microsoft.com/office/drawing/2014/main" id="{BA651B02-3101-46DF-9532-0E7E5B390254}"/>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4" name="Google Shape;3427;p61">
              <a:extLst>
                <a:ext uri="{FF2B5EF4-FFF2-40B4-BE49-F238E27FC236}">
                  <a16:creationId xmlns:a16="http://schemas.microsoft.com/office/drawing/2014/main" id="{4F59BA54-60B1-4DCD-88B8-D593CF2DBFCB}"/>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5" name="Google Shape;3428;p61">
              <a:extLst>
                <a:ext uri="{FF2B5EF4-FFF2-40B4-BE49-F238E27FC236}">
                  <a16:creationId xmlns:a16="http://schemas.microsoft.com/office/drawing/2014/main" id="{6A92806A-5D1E-4335-BF9E-A4FFD93A71D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6" name="Google Shape;3429;p61">
              <a:extLst>
                <a:ext uri="{FF2B5EF4-FFF2-40B4-BE49-F238E27FC236}">
                  <a16:creationId xmlns:a16="http://schemas.microsoft.com/office/drawing/2014/main" id="{5CFF6087-1D4E-4118-8E53-EED57D3E1127}"/>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7" name="Google Shape;3430;p61">
              <a:extLst>
                <a:ext uri="{FF2B5EF4-FFF2-40B4-BE49-F238E27FC236}">
                  <a16:creationId xmlns:a16="http://schemas.microsoft.com/office/drawing/2014/main" id="{07CCDC87-A6DE-4AF3-99F6-F9DBB68718BC}"/>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8" name="Google Shape;3431;p61">
              <a:extLst>
                <a:ext uri="{FF2B5EF4-FFF2-40B4-BE49-F238E27FC236}">
                  <a16:creationId xmlns:a16="http://schemas.microsoft.com/office/drawing/2014/main" id="{F20914EF-47C2-43E7-9786-C997065FCAC3}"/>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9" name="Google Shape;3432;p61">
              <a:extLst>
                <a:ext uri="{FF2B5EF4-FFF2-40B4-BE49-F238E27FC236}">
                  <a16:creationId xmlns:a16="http://schemas.microsoft.com/office/drawing/2014/main" id="{FC845C77-C25B-472E-AD59-AFC3673B31A3}"/>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0" name="Google Shape;3433;p61">
              <a:extLst>
                <a:ext uri="{FF2B5EF4-FFF2-40B4-BE49-F238E27FC236}">
                  <a16:creationId xmlns:a16="http://schemas.microsoft.com/office/drawing/2014/main" id="{DC65FE3B-51CD-4EC0-B6ED-B2CD243EC6FE}"/>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1" name="Google Shape;3434;p61">
              <a:extLst>
                <a:ext uri="{FF2B5EF4-FFF2-40B4-BE49-F238E27FC236}">
                  <a16:creationId xmlns:a16="http://schemas.microsoft.com/office/drawing/2014/main" id="{589FD86A-C337-4F6E-9AFB-242A2C3B3C25}"/>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2" name="Google Shape;3435;p61">
              <a:extLst>
                <a:ext uri="{FF2B5EF4-FFF2-40B4-BE49-F238E27FC236}">
                  <a16:creationId xmlns:a16="http://schemas.microsoft.com/office/drawing/2014/main" id="{E1179C00-F4A3-49B7-A815-6A09412EBE2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3" name="Google Shape;3436;p61">
              <a:extLst>
                <a:ext uri="{FF2B5EF4-FFF2-40B4-BE49-F238E27FC236}">
                  <a16:creationId xmlns:a16="http://schemas.microsoft.com/office/drawing/2014/main" id="{E16C901D-8EE7-4AB3-9B00-646F3127A887}"/>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4" name="Google Shape;3437;p61">
              <a:extLst>
                <a:ext uri="{FF2B5EF4-FFF2-40B4-BE49-F238E27FC236}">
                  <a16:creationId xmlns:a16="http://schemas.microsoft.com/office/drawing/2014/main" id="{DF1B7D6E-7041-4483-B3D2-A15178F0EFC6}"/>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5" name="Google Shape;3438;p61">
              <a:extLst>
                <a:ext uri="{FF2B5EF4-FFF2-40B4-BE49-F238E27FC236}">
                  <a16:creationId xmlns:a16="http://schemas.microsoft.com/office/drawing/2014/main" id="{F0361843-DD5C-44BD-88CB-8427E95496DA}"/>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6" name="Google Shape;3439;p61">
              <a:extLst>
                <a:ext uri="{FF2B5EF4-FFF2-40B4-BE49-F238E27FC236}">
                  <a16:creationId xmlns:a16="http://schemas.microsoft.com/office/drawing/2014/main" id="{5119D5FD-ECC4-49D6-99C8-E7E5943799DB}"/>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7" name="Google Shape;3440;p61">
              <a:extLst>
                <a:ext uri="{FF2B5EF4-FFF2-40B4-BE49-F238E27FC236}">
                  <a16:creationId xmlns:a16="http://schemas.microsoft.com/office/drawing/2014/main" id="{ACB6D5BA-AF07-4525-BB1B-0F47813025F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8" name="Google Shape;3441;p61">
              <a:extLst>
                <a:ext uri="{FF2B5EF4-FFF2-40B4-BE49-F238E27FC236}">
                  <a16:creationId xmlns:a16="http://schemas.microsoft.com/office/drawing/2014/main" id="{0AC401BA-13CB-4747-A71A-3696C87CC838}"/>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9" name="Google Shape;3442;p61">
              <a:extLst>
                <a:ext uri="{FF2B5EF4-FFF2-40B4-BE49-F238E27FC236}">
                  <a16:creationId xmlns:a16="http://schemas.microsoft.com/office/drawing/2014/main" id="{E74556CE-D434-47FE-A6D5-BEE2544E2031}"/>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0" name="Google Shape;3443;p61">
              <a:extLst>
                <a:ext uri="{FF2B5EF4-FFF2-40B4-BE49-F238E27FC236}">
                  <a16:creationId xmlns:a16="http://schemas.microsoft.com/office/drawing/2014/main" id="{E4669D77-7D39-4E52-B326-07E1B2543F31}"/>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1" name="Google Shape;3444;p61">
              <a:extLst>
                <a:ext uri="{FF2B5EF4-FFF2-40B4-BE49-F238E27FC236}">
                  <a16:creationId xmlns:a16="http://schemas.microsoft.com/office/drawing/2014/main" id="{C552F536-044F-4BF8-B8FF-9D9E166BF1B8}"/>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2" name="Google Shape;3445;p61">
              <a:extLst>
                <a:ext uri="{FF2B5EF4-FFF2-40B4-BE49-F238E27FC236}">
                  <a16:creationId xmlns:a16="http://schemas.microsoft.com/office/drawing/2014/main" id="{C4BCABE5-5B27-4CCB-A911-5B67573F910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3" name="Google Shape;3446;p61">
              <a:extLst>
                <a:ext uri="{FF2B5EF4-FFF2-40B4-BE49-F238E27FC236}">
                  <a16:creationId xmlns:a16="http://schemas.microsoft.com/office/drawing/2014/main" id="{940712A0-486C-4575-8A1F-26B57DD60C24}"/>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4" name="Google Shape;3447;p61">
              <a:extLst>
                <a:ext uri="{FF2B5EF4-FFF2-40B4-BE49-F238E27FC236}">
                  <a16:creationId xmlns:a16="http://schemas.microsoft.com/office/drawing/2014/main" id="{2B43CBC5-F670-4258-8F8B-39472ABF4E1E}"/>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5" name="Google Shape;3448;p61">
              <a:extLst>
                <a:ext uri="{FF2B5EF4-FFF2-40B4-BE49-F238E27FC236}">
                  <a16:creationId xmlns:a16="http://schemas.microsoft.com/office/drawing/2014/main" id="{47B1A71D-8D61-402E-8776-B57FAF4EC104}"/>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6" name="Google Shape;3449;p61">
              <a:extLst>
                <a:ext uri="{FF2B5EF4-FFF2-40B4-BE49-F238E27FC236}">
                  <a16:creationId xmlns:a16="http://schemas.microsoft.com/office/drawing/2014/main" id="{F34C5AD9-44FA-41CD-A9B6-9931182F4AAB}"/>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7" name="Google Shape;3450;p61">
              <a:extLst>
                <a:ext uri="{FF2B5EF4-FFF2-40B4-BE49-F238E27FC236}">
                  <a16:creationId xmlns:a16="http://schemas.microsoft.com/office/drawing/2014/main" id="{BCCF27A9-4524-4748-BDD6-8F6BC3D8CA3A}"/>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8" name="Google Shape;3451;p61">
              <a:extLst>
                <a:ext uri="{FF2B5EF4-FFF2-40B4-BE49-F238E27FC236}">
                  <a16:creationId xmlns:a16="http://schemas.microsoft.com/office/drawing/2014/main" id="{F2C9250B-972B-4B84-96DC-60A842BECCA0}"/>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9" name="Google Shape;3452;p61">
              <a:extLst>
                <a:ext uri="{FF2B5EF4-FFF2-40B4-BE49-F238E27FC236}">
                  <a16:creationId xmlns:a16="http://schemas.microsoft.com/office/drawing/2014/main" id="{627BE26F-C8C3-489C-9AB6-67F62C260500}"/>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0" name="Google Shape;3453;p61">
              <a:extLst>
                <a:ext uri="{FF2B5EF4-FFF2-40B4-BE49-F238E27FC236}">
                  <a16:creationId xmlns:a16="http://schemas.microsoft.com/office/drawing/2014/main" id="{4163E293-F3AC-4973-B389-6508800951C5}"/>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1" name="Google Shape;3454;p61">
              <a:extLst>
                <a:ext uri="{FF2B5EF4-FFF2-40B4-BE49-F238E27FC236}">
                  <a16:creationId xmlns:a16="http://schemas.microsoft.com/office/drawing/2014/main" id="{2AD626AF-EAD6-4E79-A359-133C85397B5D}"/>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2" name="Google Shape;3455;p61">
              <a:extLst>
                <a:ext uri="{FF2B5EF4-FFF2-40B4-BE49-F238E27FC236}">
                  <a16:creationId xmlns:a16="http://schemas.microsoft.com/office/drawing/2014/main" id="{A92D603A-300F-4A13-8CBE-92B042DA84DB}"/>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3" name="Google Shape;3456;p61">
              <a:extLst>
                <a:ext uri="{FF2B5EF4-FFF2-40B4-BE49-F238E27FC236}">
                  <a16:creationId xmlns:a16="http://schemas.microsoft.com/office/drawing/2014/main" id="{2707BD5B-A9CA-4431-9182-6DCBC63A3663}"/>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4" name="Google Shape;3457;p61">
              <a:extLst>
                <a:ext uri="{FF2B5EF4-FFF2-40B4-BE49-F238E27FC236}">
                  <a16:creationId xmlns:a16="http://schemas.microsoft.com/office/drawing/2014/main" id="{B6AEB03D-146E-4165-AC3A-CF2381F34982}"/>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5" name="Google Shape;3458;p61">
              <a:extLst>
                <a:ext uri="{FF2B5EF4-FFF2-40B4-BE49-F238E27FC236}">
                  <a16:creationId xmlns:a16="http://schemas.microsoft.com/office/drawing/2014/main" id="{5403C06A-FD2D-48F9-BC3B-4752136E10A5}"/>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6" name="Google Shape;3459;p61">
              <a:extLst>
                <a:ext uri="{FF2B5EF4-FFF2-40B4-BE49-F238E27FC236}">
                  <a16:creationId xmlns:a16="http://schemas.microsoft.com/office/drawing/2014/main" id="{CB682F0D-19CC-466B-872B-A1B19A2D2C3E}"/>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7" name="Google Shape;3460;p61">
              <a:extLst>
                <a:ext uri="{FF2B5EF4-FFF2-40B4-BE49-F238E27FC236}">
                  <a16:creationId xmlns:a16="http://schemas.microsoft.com/office/drawing/2014/main" id="{7154CF7D-159F-40E9-8C6B-CAA57A8CBA8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8" name="Google Shape;3461;p61">
              <a:extLst>
                <a:ext uri="{FF2B5EF4-FFF2-40B4-BE49-F238E27FC236}">
                  <a16:creationId xmlns:a16="http://schemas.microsoft.com/office/drawing/2014/main" id="{66CDB017-9794-4C04-89EA-49D579C5189F}"/>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9" name="Google Shape;3462;p61">
              <a:extLst>
                <a:ext uri="{FF2B5EF4-FFF2-40B4-BE49-F238E27FC236}">
                  <a16:creationId xmlns:a16="http://schemas.microsoft.com/office/drawing/2014/main" id="{69FDD508-1B9C-45AD-A0BD-DC6F7C79463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0" name="Google Shape;3463;p61">
              <a:extLst>
                <a:ext uri="{FF2B5EF4-FFF2-40B4-BE49-F238E27FC236}">
                  <a16:creationId xmlns:a16="http://schemas.microsoft.com/office/drawing/2014/main" id="{E7DC93A9-6A51-4E95-88A0-3FA7C44BD3A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1" name="Google Shape;3464;p61">
              <a:extLst>
                <a:ext uri="{FF2B5EF4-FFF2-40B4-BE49-F238E27FC236}">
                  <a16:creationId xmlns:a16="http://schemas.microsoft.com/office/drawing/2014/main" id="{A9C57DBE-C7C4-4D13-945A-236506D1F12A}"/>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2" name="Google Shape;3465;p61">
              <a:extLst>
                <a:ext uri="{FF2B5EF4-FFF2-40B4-BE49-F238E27FC236}">
                  <a16:creationId xmlns:a16="http://schemas.microsoft.com/office/drawing/2014/main" id="{F5D453CE-B99D-4790-A8C3-89C1D22A4D93}"/>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3" name="Google Shape;3466;p61">
              <a:extLst>
                <a:ext uri="{FF2B5EF4-FFF2-40B4-BE49-F238E27FC236}">
                  <a16:creationId xmlns:a16="http://schemas.microsoft.com/office/drawing/2014/main" id="{D743ED21-A2FA-40CD-8F4B-2FEB257F87E1}"/>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4" name="Google Shape;3467;p61">
              <a:extLst>
                <a:ext uri="{FF2B5EF4-FFF2-40B4-BE49-F238E27FC236}">
                  <a16:creationId xmlns:a16="http://schemas.microsoft.com/office/drawing/2014/main" id="{3298F3AF-36DD-4869-9378-3408F8FCC647}"/>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5" name="Google Shape;3468;p61">
              <a:extLst>
                <a:ext uri="{FF2B5EF4-FFF2-40B4-BE49-F238E27FC236}">
                  <a16:creationId xmlns:a16="http://schemas.microsoft.com/office/drawing/2014/main" id="{0CD62EBF-B272-45F9-B26C-34942658BBAF}"/>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6" name="Google Shape;3469;p61">
              <a:extLst>
                <a:ext uri="{FF2B5EF4-FFF2-40B4-BE49-F238E27FC236}">
                  <a16:creationId xmlns:a16="http://schemas.microsoft.com/office/drawing/2014/main" id="{EB91C235-C25F-4F3F-A265-F71AA6B99730}"/>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7" name="Google Shape;3470;p61">
              <a:extLst>
                <a:ext uri="{FF2B5EF4-FFF2-40B4-BE49-F238E27FC236}">
                  <a16:creationId xmlns:a16="http://schemas.microsoft.com/office/drawing/2014/main" id="{8C787084-039A-4DA1-99D2-FE5F567CBD84}"/>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8" name="Google Shape;3471;p61">
              <a:extLst>
                <a:ext uri="{FF2B5EF4-FFF2-40B4-BE49-F238E27FC236}">
                  <a16:creationId xmlns:a16="http://schemas.microsoft.com/office/drawing/2014/main" id="{7BCC723D-81F0-4296-981E-5CEA515FE2E6}"/>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9" name="Google Shape;3472;p61">
              <a:extLst>
                <a:ext uri="{FF2B5EF4-FFF2-40B4-BE49-F238E27FC236}">
                  <a16:creationId xmlns:a16="http://schemas.microsoft.com/office/drawing/2014/main" id="{470D2652-24A1-46B6-9F6A-A1006EEC1278}"/>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0" name="Google Shape;3473;p61">
              <a:extLst>
                <a:ext uri="{FF2B5EF4-FFF2-40B4-BE49-F238E27FC236}">
                  <a16:creationId xmlns:a16="http://schemas.microsoft.com/office/drawing/2014/main" id="{ED58B544-22B4-4BD6-AFAD-3DF834B804E7}"/>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1" name="Google Shape;3474;p61">
              <a:extLst>
                <a:ext uri="{FF2B5EF4-FFF2-40B4-BE49-F238E27FC236}">
                  <a16:creationId xmlns:a16="http://schemas.microsoft.com/office/drawing/2014/main" id="{93406EBE-99F5-4FC0-88D5-D45B3BBDB64D}"/>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152" name="Google Shape;3345;p61">
            <a:extLst>
              <a:ext uri="{FF2B5EF4-FFF2-40B4-BE49-F238E27FC236}">
                <a16:creationId xmlns:a16="http://schemas.microsoft.com/office/drawing/2014/main" id="{9B194468-BCD6-460C-990E-53BB0995993C}"/>
              </a:ext>
            </a:extLst>
          </p:cNvPr>
          <p:cNvGrpSpPr/>
          <p:nvPr userDrawn="1"/>
        </p:nvGrpSpPr>
        <p:grpSpPr>
          <a:xfrm rot="-2700000">
            <a:off x="2659654" y="-115245"/>
            <a:ext cx="1413771" cy="1400098"/>
            <a:chOff x="468200" y="1667900"/>
            <a:chExt cx="1085575" cy="1075075"/>
          </a:xfrm>
          <a:solidFill>
            <a:srgbClr val="15BBB3">
              <a:alpha val="10000"/>
            </a:srgbClr>
          </a:solidFill>
        </p:grpSpPr>
        <p:sp>
          <p:nvSpPr>
            <p:cNvPr id="153" name="Google Shape;3346;p61">
              <a:extLst>
                <a:ext uri="{FF2B5EF4-FFF2-40B4-BE49-F238E27FC236}">
                  <a16:creationId xmlns:a16="http://schemas.microsoft.com/office/drawing/2014/main" id="{AC1D3DD9-E3DD-4802-A503-34E0FBCE017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4" name="Google Shape;3347;p61">
              <a:extLst>
                <a:ext uri="{FF2B5EF4-FFF2-40B4-BE49-F238E27FC236}">
                  <a16:creationId xmlns:a16="http://schemas.microsoft.com/office/drawing/2014/main" id="{696B32EA-D347-442B-940C-3A690D04C5F0}"/>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5" name="Google Shape;3348;p61">
              <a:extLst>
                <a:ext uri="{FF2B5EF4-FFF2-40B4-BE49-F238E27FC236}">
                  <a16:creationId xmlns:a16="http://schemas.microsoft.com/office/drawing/2014/main" id="{416D7E77-CF55-411E-A663-A566E4F185E0}"/>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6" name="Google Shape;3349;p61">
              <a:extLst>
                <a:ext uri="{FF2B5EF4-FFF2-40B4-BE49-F238E27FC236}">
                  <a16:creationId xmlns:a16="http://schemas.microsoft.com/office/drawing/2014/main" id="{65C90B84-85DB-4959-83AD-CA86B962B278}"/>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7" name="Google Shape;3350;p61">
              <a:extLst>
                <a:ext uri="{FF2B5EF4-FFF2-40B4-BE49-F238E27FC236}">
                  <a16:creationId xmlns:a16="http://schemas.microsoft.com/office/drawing/2014/main" id="{254688E9-FC54-4E49-AF68-CC78E5057886}"/>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8" name="Google Shape;3351;p61">
              <a:extLst>
                <a:ext uri="{FF2B5EF4-FFF2-40B4-BE49-F238E27FC236}">
                  <a16:creationId xmlns:a16="http://schemas.microsoft.com/office/drawing/2014/main" id="{F5E243AF-3A4F-4615-BEE3-2BA9BD847160}"/>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9" name="Google Shape;3352;p61">
              <a:extLst>
                <a:ext uri="{FF2B5EF4-FFF2-40B4-BE49-F238E27FC236}">
                  <a16:creationId xmlns:a16="http://schemas.microsoft.com/office/drawing/2014/main" id="{EF238500-4612-4A0C-BA4E-494079ED4E41}"/>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0" name="Google Shape;3353;p61">
              <a:extLst>
                <a:ext uri="{FF2B5EF4-FFF2-40B4-BE49-F238E27FC236}">
                  <a16:creationId xmlns:a16="http://schemas.microsoft.com/office/drawing/2014/main" id="{FE2948D2-1A07-4EAD-881E-1DD352039BD3}"/>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1" name="Google Shape;3354;p61">
              <a:extLst>
                <a:ext uri="{FF2B5EF4-FFF2-40B4-BE49-F238E27FC236}">
                  <a16:creationId xmlns:a16="http://schemas.microsoft.com/office/drawing/2014/main" id="{CE70D35C-AEBB-4D16-AE40-AF4DE8F4F9E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2" name="Google Shape;3355;p61">
              <a:extLst>
                <a:ext uri="{FF2B5EF4-FFF2-40B4-BE49-F238E27FC236}">
                  <a16:creationId xmlns:a16="http://schemas.microsoft.com/office/drawing/2014/main" id="{4D146DC0-3237-4009-B774-130B91F4048A}"/>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3" name="Google Shape;3356;p61">
              <a:extLst>
                <a:ext uri="{FF2B5EF4-FFF2-40B4-BE49-F238E27FC236}">
                  <a16:creationId xmlns:a16="http://schemas.microsoft.com/office/drawing/2014/main" id="{0D9FF782-D0D8-4F10-8562-A9DABD6763ED}"/>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4" name="Google Shape;3357;p61">
              <a:extLst>
                <a:ext uri="{FF2B5EF4-FFF2-40B4-BE49-F238E27FC236}">
                  <a16:creationId xmlns:a16="http://schemas.microsoft.com/office/drawing/2014/main" id="{2C564D1C-E5FD-4098-8F84-94B480320359}"/>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5" name="Google Shape;3358;p61">
              <a:extLst>
                <a:ext uri="{FF2B5EF4-FFF2-40B4-BE49-F238E27FC236}">
                  <a16:creationId xmlns:a16="http://schemas.microsoft.com/office/drawing/2014/main" id="{CB3A2EF1-0AAF-453A-83D7-AF4BB8D43D4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6" name="Google Shape;3359;p61">
              <a:extLst>
                <a:ext uri="{FF2B5EF4-FFF2-40B4-BE49-F238E27FC236}">
                  <a16:creationId xmlns:a16="http://schemas.microsoft.com/office/drawing/2014/main" id="{4EEA2A2D-1EBB-4857-BF0A-1B5C93D372C3}"/>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7" name="Google Shape;3360;p61">
              <a:extLst>
                <a:ext uri="{FF2B5EF4-FFF2-40B4-BE49-F238E27FC236}">
                  <a16:creationId xmlns:a16="http://schemas.microsoft.com/office/drawing/2014/main" id="{B6B359F1-77A5-4D07-9F4A-B06E2FC15890}"/>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8" name="Google Shape;3361;p61">
              <a:extLst>
                <a:ext uri="{FF2B5EF4-FFF2-40B4-BE49-F238E27FC236}">
                  <a16:creationId xmlns:a16="http://schemas.microsoft.com/office/drawing/2014/main" id="{F0B068B4-2D95-4857-93B0-AFBCC608285A}"/>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9" name="Google Shape;3362;p61">
              <a:extLst>
                <a:ext uri="{FF2B5EF4-FFF2-40B4-BE49-F238E27FC236}">
                  <a16:creationId xmlns:a16="http://schemas.microsoft.com/office/drawing/2014/main" id="{63DFDBB2-4DEB-4317-B03A-0B6B859F1ED7}"/>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0" name="Google Shape;3363;p61">
              <a:extLst>
                <a:ext uri="{FF2B5EF4-FFF2-40B4-BE49-F238E27FC236}">
                  <a16:creationId xmlns:a16="http://schemas.microsoft.com/office/drawing/2014/main" id="{D7F09C4B-3D1A-4AB9-86BB-6172C8D2A52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1" name="Google Shape;3364;p61">
              <a:extLst>
                <a:ext uri="{FF2B5EF4-FFF2-40B4-BE49-F238E27FC236}">
                  <a16:creationId xmlns:a16="http://schemas.microsoft.com/office/drawing/2014/main" id="{C553C07D-E471-4C3B-8536-A2E6D7CB9760}"/>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2" name="Google Shape;3365;p61">
              <a:extLst>
                <a:ext uri="{FF2B5EF4-FFF2-40B4-BE49-F238E27FC236}">
                  <a16:creationId xmlns:a16="http://schemas.microsoft.com/office/drawing/2014/main" id="{595567BF-B368-435A-AF40-687B29F900BB}"/>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3" name="Google Shape;3366;p61">
              <a:extLst>
                <a:ext uri="{FF2B5EF4-FFF2-40B4-BE49-F238E27FC236}">
                  <a16:creationId xmlns:a16="http://schemas.microsoft.com/office/drawing/2014/main" id="{B32251C8-FCA8-41E8-883A-F9D973C90426}"/>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4" name="Google Shape;3367;p61">
              <a:extLst>
                <a:ext uri="{FF2B5EF4-FFF2-40B4-BE49-F238E27FC236}">
                  <a16:creationId xmlns:a16="http://schemas.microsoft.com/office/drawing/2014/main" id="{9BD76AEC-7DFF-4426-8128-C9AB4C4D766C}"/>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5" name="Google Shape;3368;p61">
              <a:extLst>
                <a:ext uri="{FF2B5EF4-FFF2-40B4-BE49-F238E27FC236}">
                  <a16:creationId xmlns:a16="http://schemas.microsoft.com/office/drawing/2014/main" id="{BE7885B6-BDBA-4202-99E9-9BEB6E9BF61B}"/>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6" name="Google Shape;3369;p61">
              <a:extLst>
                <a:ext uri="{FF2B5EF4-FFF2-40B4-BE49-F238E27FC236}">
                  <a16:creationId xmlns:a16="http://schemas.microsoft.com/office/drawing/2014/main" id="{6BFEC36E-EFBD-4F22-BA24-7E541A77DC2A}"/>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7" name="Google Shape;3370;p61">
              <a:extLst>
                <a:ext uri="{FF2B5EF4-FFF2-40B4-BE49-F238E27FC236}">
                  <a16:creationId xmlns:a16="http://schemas.microsoft.com/office/drawing/2014/main" id="{785E77EB-4824-413D-9154-BF3A4389769A}"/>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8" name="Google Shape;3371;p61">
              <a:extLst>
                <a:ext uri="{FF2B5EF4-FFF2-40B4-BE49-F238E27FC236}">
                  <a16:creationId xmlns:a16="http://schemas.microsoft.com/office/drawing/2014/main" id="{75D82465-DF1A-45F2-9A55-FB8FD90C919B}"/>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9" name="Google Shape;3372;p61">
              <a:extLst>
                <a:ext uri="{FF2B5EF4-FFF2-40B4-BE49-F238E27FC236}">
                  <a16:creationId xmlns:a16="http://schemas.microsoft.com/office/drawing/2014/main" id="{372959A5-DA7C-426D-9325-6B28C2AC89BA}"/>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0" name="Google Shape;3373;p61">
              <a:extLst>
                <a:ext uri="{FF2B5EF4-FFF2-40B4-BE49-F238E27FC236}">
                  <a16:creationId xmlns:a16="http://schemas.microsoft.com/office/drawing/2014/main" id="{E98BF848-00A5-46B9-AD0C-E1B25AD7A9D0}"/>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1" name="Google Shape;3374;p61">
              <a:extLst>
                <a:ext uri="{FF2B5EF4-FFF2-40B4-BE49-F238E27FC236}">
                  <a16:creationId xmlns:a16="http://schemas.microsoft.com/office/drawing/2014/main" id="{3924C4F0-1177-482F-812C-0B5B8ECAFB58}"/>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2" name="Google Shape;3375;p61">
              <a:extLst>
                <a:ext uri="{FF2B5EF4-FFF2-40B4-BE49-F238E27FC236}">
                  <a16:creationId xmlns:a16="http://schemas.microsoft.com/office/drawing/2014/main" id="{3A7BD5FA-334E-4E73-913C-9F98C733D4C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3" name="Google Shape;3376;p61">
              <a:extLst>
                <a:ext uri="{FF2B5EF4-FFF2-40B4-BE49-F238E27FC236}">
                  <a16:creationId xmlns:a16="http://schemas.microsoft.com/office/drawing/2014/main" id="{B5B2A127-AFCE-4639-A35D-D7A43871DE8B}"/>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4" name="Google Shape;3377;p61">
              <a:extLst>
                <a:ext uri="{FF2B5EF4-FFF2-40B4-BE49-F238E27FC236}">
                  <a16:creationId xmlns:a16="http://schemas.microsoft.com/office/drawing/2014/main" id="{6B4161B6-D18F-47D0-A438-B2CF266606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5" name="Google Shape;3378;p61">
              <a:extLst>
                <a:ext uri="{FF2B5EF4-FFF2-40B4-BE49-F238E27FC236}">
                  <a16:creationId xmlns:a16="http://schemas.microsoft.com/office/drawing/2014/main" id="{BDCE1186-6E45-4CE6-A874-8BDF962B6600}"/>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6" name="Google Shape;3379;p61">
              <a:extLst>
                <a:ext uri="{FF2B5EF4-FFF2-40B4-BE49-F238E27FC236}">
                  <a16:creationId xmlns:a16="http://schemas.microsoft.com/office/drawing/2014/main" id="{D9F7C26F-993E-495E-89BC-578117209681}"/>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7" name="Google Shape;3380;p61">
              <a:extLst>
                <a:ext uri="{FF2B5EF4-FFF2-40B4-BE49-F238E27FC236}">
                  <a16:creationId xmlns:a16="http://schemas.microsoft.com/office/drawing/2014/main" id="{DE58C9D6-5AAF-475A-9701-7AF649FE3B40}"/>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8" name="Google Shape;3381;p61">
              <a:extLst>
                <a:ext uri="{FF2B5EF4-FFF2-40B4-BE49-F238E27FC236}">
                  <a16:creationId xmlns:a16="http://schemas.microsoft.com/office/drawing/2014/main" id="{363B5385-51AF-42C7-9A36-B153AE9EEA6C}"/>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9" name="Google Shape;3382;p61">
              <a:extLst>
                <a:ext uri="{FF2B5EF4-FFF2-40B4-BE49-F238E27FC236}">
                  <a16:creationId xmlns:a16="http://schemas.microsoft.com/office/drawing/2014/main" id="{45F41646-36BF-4487-8286-E57B4E30FC0F}"/>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0" name="Google Shape;3383;p61">
              <a:extLst>
                <a:ext uri="{FF2B5EF4-FFF2-40B4-BE49-F238E27FC236}">
                  <a16:creationId xmlns:a16="http://schemas.microsoft.com/office/drawing/2014/main" id="{7664C457-7C41-461E-B5A8-34741CFFBBB0}"/>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1" name="Google Shape;3384;p61">
              <a:extLst>
                <a:ext uri="{FF2B5EF4-FFF2-40B4-BE49-F238E27FC236}">
                  <a16:creationId xmlns:a16="http://schemas.microsoft.com/office/drawing/2014/main" id="{174FECF4-8EA2-42D4-875F-E4DB5A33235C}"/>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2" name="Google Shape;3385;p61">
              <a:extLst>
                <a:ext uri="{FF2B5EF4-FFF2-40B4-BE49-F238E27FC236}">
                  <a16:creationId xmlns:a16="http://schemas.microsoft.com/office/drawing/2014/main" id="{27D157B9-59DF-41FE-9F1F-3D9CF37F275C}"/>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3" name="Google Shape;3386;p61">
              <a:extLst>
                <a:ext uri="{FF2B5EF4-FFF2-40B4-BE49-F238E27FC236}">
                  <a16:creationId xmlns:a16="http://schemas.microsoft.com/office/drawing/2014/main" id="{A683893F-2A19-41B2-B1AB-F383BA04FED5}"/>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4" name="Google Shape;3387;p61">
              <a:extLst>
                <a:ext uri="{FF2B5EF4-FFF2-40B4-BE49-F238E27FC236}">
                  <a16:creationId xmlns:a16="http://schemas.microsoft.com/office/drawing/2014/main" id="{54EE5F35-0E8A-4034-9874-E63CD3A98869}"/>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5" name="Google Shape;3388;p61">
              <a:extLst>
                <a:ext uri="{FF2B5EF4-FFF2-40B4-BE49-F238E27FC236}">
                  <a16:creationId xmlns:a16="http://schemas.microsoft.com/office/drawing/2014/main" id="{B995EAD2-6AB6-4882-AECE-95D6FCFE9D44}"/>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6" name="Google Shape;3389;p61">
              <a:extLst>
                <a:ext uri="{FF2B5EF4-FFF2-40B4-BE49-F238E27FC236}">
                  <a16:creationId xmlns:a16="http://schemas.microsoft.com/office/drawing/2014/main" id="{84B92247-3582-4070-ADEA-54F872F8AB07}"/>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7" name="Google Shape;3390;p61">
              <a:extLst>
                <a:ext uri="{FF2B5EF4-FFF2-40B4-BE49-F238E27FC236}">
                  <a16:creationId xmlns:a16="http://schemas.microsoft.com/office/drawing/2014/main" id="{73BA350E-0E98-464B-B70B-1836CD627B83}"/>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8" name="Google Shape;3391;p61">
              <a:extLst>
                <a:ext uri="{FF2B5EF4-FFF2-40B4-BE49-F238E27FC236}">
                  <a16:creationId xmlns:a16="http://schemas.microsoft.com/office/drawing/2014/main" id="{B517FC01-89E8-4AAD-BB93-CEED6FBB3397}"/>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9" name="Google Shape;3392;p61">
              <a:extLst>
                <a:ext uri="{FF2B5EF4-FFF2-40B4-BE49-F238E27FC236}">
                  <a16:creationId xmlns:a16="http://schemas.microsoft.com/office/drawing/2014/main" id="{28922DCE-C972-407F-ADE5-A58D651E25A8}"/>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0" name="Google Shape;3393;p61">
              <a:extLst>
                <a:ext uri="{FF2B5EF4-FFF2-40B4-BE49-F238E27FC236}">
                  <a16:creationId xmlns:a16="http://schemas.microsoft.com/office/drawing/2014/main" id="{52365172-1836-4D8E-9B63-6CAF9453509E}"/>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1" name="Google Shape;3394;p61">
              <a:extLst>
                <a:ext uri="{FF2B5EF4-FFF2-40B4-BE49-F238E27FC236}">
                  <a16:creationId xmlns:a16="http://schemas.microsoft.com/office/drawing/2014/main" id="{6366EF37-3F7A-45C5-BD95-0A1A1B93A875}"/>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2" name="Google Shape;3395;p61">
              <a:extLst>
                <a:ext uri="{FF2B5EF4-FFF2-40B4-BE49-F238E27FC236}">
                  <a16:creationId xmlns:a16="http://schemas.microsoft.com/office/drawing/2014/main" id="{580293EF-E1AE-48A1-A625-D2CC1D01715C}"/>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3" name="Google Shape;3396;p61">
              <a:extLst>
                <a:ext uri="{FF2B5EF4-FFF2-40B4-BE49-F238E27FC236}">
                  <a16:creationId xmlns:a16="http://schemas.microsoft.com/office/drawing/2014/main" id="{F350A58F-16B5-4F67-91D3-5D99096DB475}"/>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4" name="Google Shape;3397;p61">
              <a:extLst>
                <a:ext uri="{FF2B5EF4-FFF2-40B4-BE49-F238E27FC236}">
                  <a16:creationId xmlns:a16="http://schemas.microsoft.com/office/drawing/2014/main" id="{DD872A4A-E982-4774-8D0E-DF6E12EFDB83}"/>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5" name="Google Shape;3398;p61">
              <a:extLst>
                <a:ext uri="{FF2B5EF4-FFF2-40B4-BE49-F238E27FC236}">
                  <a16:creationId xmlns:a16="http://schemas.microsoft.com/office/drawing/2014/main" id="{A6A4D7CB-60E7-4977-9364-65361B5D82E5}"/>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6" name="Google Shape;3399;p61">
              <a:extLst>
                <a:ext uri="{FF2B5EF4-FFF2-40B4-BE49-F238E27FC236}">
                  <a16:creationId xmlns:a16="http://schemas.microsoft.com/office/drawing/2014/main" id="{F5506D51-D9FE-4600-B139-20F84765AD54}"/>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7" name="Google Shape;3400;p61">
              <a:extLst>
                <a:ext uri="{FF2B5EF4-FFF2-40B4-BE49-F238E27FC236}">
                  <a16:creationId xmlns:a16="http://schemas.microsoft.com/office/drawing/2014/main" id="{3D096AC0-04E6-4BD9-9AA0-1F9B23B0889E}"/>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8" name="Google Shape;3401;p61">
              <a:extLst>
                <a:ext uri="{FF2B5EF4-FFF2-40B4-BE49-F238E27FC236}">
                  <a16:creationId xmlns:a16="http://schemas.microsoft.com/office/drawing/2014/main" id="{BCBD8776-D442-455B-AEE4-3A74A89A7996}"/>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9" name="Google Shape;3402;p61">
              <a:extLst>
                <a:ext uri="{FF2B5EF4-FFF2-40B4-BE49-F238E27FC236}">
                  <a16:creationId xmlns:a16="http://schemas.microsoft.com/office/drawing/2014/main" id="{EFC4B6F1-54F5-4763-A6D2-3F64B811ADAB}"/>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0" name="Google Shape;3403;p61">
              <a:extLst>
                <a:ext uri="{FF2B5EF4-FFF2-40B4-BE49-F238E27FC236}">
                  <a16:creationId xmlns:a16="http://schemas.microsoft.com/office/drawing/2014/main" id="{506F6DDD-1E65-4DF7-A377-75ACD4462D06}"/>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1" name="Google Shape;3404;p61">
              <a:extLst>
                <a:ext uri="{FF2B5EF4-FFF2-40B4-BE49-F238E27FC236}">
                  <a16:creationId xmlns:a16="http://schemas.microsoft.com/office/drawing/2014/main" id="{5CAC9901-8D1A-4E5F-B38F-E8444804488A}"/>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2" name="Google Shape;3405;p61">
              <a:extLst>
                <a:ext uri="{FF2B5EF4-FFF2-40B4-BE49-F238E27FC236}">
                  <a16:creationId xmlns:a16="http://schemas.microsoft.com/office/drawing/2014/main" id="{F8E6D199-8250-4B89-9D5E-B0DCE428726C}"/>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3" name="Google Shape;3406;p61">
              <a:extLst>
                <a:ext uri="{FF2B5EF4-FFF2-40B4-BE49-F238E27FC236}">
                  <a16:creationId xmlns:a16="http://schemas.microsoft.com/office/drawing/2014/main" id="{9F3E1F6C-7537-498F-9060-B3BBBD48DAD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4" name="Google Shape;3407;p61">
              <a:extLst>
                <a:ext uri="{FF2B5EF4-FFF2-40B4-BE49-F238E27FC236}">
                  <a16:creationId xmlns:a16="http://schemas.microsoft.com/office/drawing/2014/main" id="{E5362D03-85B3-4742-8D04-69A752D72A49}"/>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5" name="Google Shape;3408;p61">
              <a:extLst>
                <a:ext uri="{FF2B5EF4-FFF2-40B4-BE49-F238E27FC236}">
                  <a16:creationId xmlns:a16="http://schemas.microsoft.com/office/drawing/2014/main" id="{CC358DF6-4714-407D-BB44-9CBAE6EFA51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6" name="Google Shape;3409;p61">
              <a:extLst>
                <a:ext uri="{FF2B5EF4-FFF2-40B4-BE49-F238E27FC236}">
                  <a16:creationId xmlns:a16="http://schemas.microsoft.com/office/drawing/2014/main" id="{296F3037-1237-49D3-93F6-86423E638933}"/>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218" name="Rectangle 217">
            <a:extLst>
              <a:ext uri="{FF2B5EF4-FFF2-40B4-BE49-F238E27FC236}">
                <a16:creationId xmlns:a16="http://schemas.microsoft.com/office/drawing/2014/main" id="{9AA5A671-E65D-434C-A906-4FAE7F18BA4F}"/>
              </a:ext>
            </a:extLst>
          </p:cNvPr>
          <p:cNvSpPr/>
          <p:nvPr userDrawn="1"/>
        </p:nvSpPr>
        <p:spPr>
          <a:xfrm>
            <a:off x="-795" y="222465"/>
            <a:ext cx="88900" cy="7112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20" name="Group 219">
            <a:extLst>
              <a:ext uri="{FF2B5EF4-FFF2-40B4-BE49-F238E27FC236}">
                <a16:creationId xmlns:a16="http://schemas.microsoft.com/office/drawing/2014/main" id="{5FD6B939-A464-4BE7-81F5-4E77864F0715}"/>
              </a:ext>
            </a:extLst>
          </p:cNvPr>
          <p:cNvGrpSpPr/>
          <p:nvPr userDrawn="1"/>
        </p:nvGrpSpPr>
        <p:grpSpPr>
          <a:xfrm>
            <a:off x="-12700" y="895076"/>
            <a:ext cx="8186738" cy="71438"/>
            <a:chOff x="-12700" y="1035245"/>
            <a:chExt cx="8186738" cy="71438"/>
          </a:xfrm>
          <a:solidFill>
            <a:sysClr val="windowText" lastClr="000000"/>
          </a:solidFill>
        </p:grpSpPr>
        <p:cxnSp>
          <p:nvCxnSpPr>
            <p:cNvPr id="221" name="Straight Connector 220">
              <a:extLst>
                <a:ext uri="{FF2B5EF4-FFF2-40B4-BE49-F238E27FC236}">
                  <a16:creationId xmlns:a16="http://schemas.microsoft.com/office/drawing/2014/main" id="{6CBC33B4-AE41-42B5-8938-7A3B2FED120C}"/>
                </a:ext>
              </a:extLst>
            </p:cNvPr>
            <p:cNvCxnSpPr/>
            <p:nvPr/>
          </p:nvCxnSpPr>
          <p:spPr>
            <a:xfrm>
              <a:off x="-12700" y="1072584"/>
              <a:ext cx="8115300" cy="0"/>
            </a:xfrm>
            <a:prstGeom prst="line">
              <a:avLst/>
            </a:prstGeom>
            <a:grpFill/>
            <a:ln w="6350" cap="flat" cmpd="sng" algn="ctr">
              <a:solidFill>
                <a:srgbClr val="2F98B8"/>
              </a:solidFill>
              <a:prstDash val="solid"/>
              <a:miter lim="800000"/>
            </a:ln>
            <a:effectLst/>
          </p:spPr>
        </p:cxnSp>
        <p:sp>
          <p:nvSpPr>
            <p:cNvPr id="222" name="Oval 221">
              <a:extLst>
                <a:ext uri="{FF2B5EF4-FFF2-40B4-BE49-F238E27FC236}">
                  <a16:creationId xmlns:a16="http://schemas.microsoft.com/office/drawing/2014/main" id="{1D3C1118-9C9F-41C4-AD4A-0C1DAD149C8B}"/>
                </a:ext>
              </a:extLst>
            </p:cNvPr>
            <p:cNvSpPr/>
            <p:nvPr/>
          </p:nvSpPr>
          <p:spPr>
            <a:xfrm>
              <a:off x="8102600" y="1035245"/>
              <a:ext cx="71438" cy="71438"/>
            </a:xfrm>
            <a:prstGeom prst="ellipse">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24" name="Google Shape;3410;p61">
            <a:extLst>
              <a:ext uri="{FF2B5EF4-FFF2-40B4-BE49-F238E27FC236}">
                <a16:creationId xmlns:a16="http://schemas.microsoft.com/office/drawing/2014/main" id="{A07EA215-C2AD-4BC6-BA61-86C31A093DFC}"/>
              </a:ext>
            </a:extLst>
          </p:cNvPr>
          <p:cNvGrpSpPr/>
          <p:nvPr userDrawn="1"/>
        </p:nvGrpSpPr>
        <p:grpSpPr>
          <a:xfrm>
            <a:off x="6953686" y="6111599"/>
            <a:ext cx="746023" cy="738808"/>
            <a:chOff x="468200" y="1667900"/>
            <a:chExt cx="1085575" cy="1075075"/>
          </a:xfrm>
          <a:solidFill>
            <a:schemeClr val="bg1"/>
          </a:solidFill>
        </p:grpSpPr>
        <p:sp>
          <p:nvSpPr>
            <p:cNvPr id="225" name="Google Shape;3411;p61">
              <a:extLst>
                <a:ext uri="{FF2B5EF4-FFF2-40B4-BE49-F238E27FC236}">
                  <a16:creationId xmlns:a16="http://schemas.microsoft.com/office/drawing/2014/main" id="{83664C3E-F177-4F8E-849A-2BAA42F8B914}"/>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6" name="Google Shape;3412;p61">
              <a:extLst>
                <a:ext uri="{FF2B5EF4-FFF2-40B4-BE49-F238E27FC236}">
                  <a16:creationId xmlns:a16="http://schemas.microsoft.com/office/drawing/2014/main" id="{0A54B5F1-DD81-47B9-8D11-F063D0189F9D}"/>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7" name="Google Shape;3413;p61">
              <a:extLst>
                <a:ext uri="{FF2B5EF4-FFF2-40B4-BE49-F238E27FC236}">
                  <a16:creationId xmlns:a16="http://schemas.microsoft.com/office/drawing/2014/main" id="{2DDB9C9A-4412-4435-B7C3-020B09AD3A79}"/>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8" name="Google Shape;3414;p61">
              <a:extLst>
                <a:ext uri="{FF2B5EF4-FFF2-40B4-BE49-F238E27FC236}">
                  <a16:creationId xmlns:a16="http://schemas.microsoft.com/office/drawing/2014/main" id="{2AFCC6AF-18E6-4CCA-88CE-30711ACFA6C6}"/>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9" name="Google Shape;3415;p61">
              <a:extLst>
                <a:ext uri="{FF2B5EF4-FFF2-40B4-BE49-F238E27FC236}">
                  <a16:creationId xmlns:a16="http://schemas.microsoft.com/office/drawing/2014/main" id="{48CF6DFE-1845-43D9-9B66-19563E07757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0" name="Google Shape;3416;p61">
              <a:extLst>
                <a:ext uri="{FF2B5EF4-FFF2-40B4-BE49-F238E27FC236}">
                  <a16:creationId xmlns:a16="http://schemas.microsoft.com/office/drawing/2014/main" id="{18DB76F3-0C9C-4DD9-B65D-F11E8F979A7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1" name="Google Shape;3417;p61">
              <a:extLst>
                <a:ext uri="{FF2B5EF4-FFF2-40B4-BE49-F238E27FC236}">
                  <a16:creationId xmlns:a16="http://schemas.microsoft.com/office/drawing/2014/main" id="{5BEEB9E4-C952-4562-BC2A-25D92F1B7E9A}"/>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2" name="Google Shape;3418;p61">
              <a:extLst>
                <a:ext uri="{FF2B5EF4-FFF2-40B4-BE49-F238E27FC236}">
                  <a16:creationId xmlns:a16="http://schemas.microsoft.com/office/drawing/2014/main" id="{C87A5449-D657-4966-87BC-A748BFB85F2A}"/>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3" name="Google Shape;3419;p61">
              <a:extLst>
                <a:ext uri="{FF2B5EF4-FFF2-40B4-BE49-F238E27FC236}">
                  <a16:creationId xmlns:a16="http://schemas.microsoft.com/office/drawing/2014/main" id="{210A4020-E887-4694-9D0D-A7063B2CBBEB}"/>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4" name="Google Shape;3420;p61">
              <a:extLst>
                <a:ext uri="{FF2B5EF4-FFF2-40B4-BE49-F238E27FC236}">
                  <a16:creationId xmlns:a16="http://schemas.microsoft.com/office/drawing/2014/main" id="{12141758-057C-48FA-B7F0-FA5B5CB6AA21}"/>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5" name="Google Shape;3421;p61">
              <a:extLst>
                <a:ext uri="{FF2B5EF4-FFF2-40B4-BE49-F238E27FC236}">
                  <a16:creationId xmlns:a16="http://schemas.microsoft.com/office/drawing/2014/main" id="{E56DF5D6-F555-449A-A800-CBE3F4934DA5}"/>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6" name="Google Shape;3422;p61">
              <a:extLst>
                <a:ext uri="{FF2B5EF4-FFF2-40B4-BE49-F238E27FC236}">
                  <a16:creationId xmlns:a16="http://schemas.microsoft.com/office/drawing/2014/main" id="{EFB7B2EE-042D-44D7-A613-9D65BFD34DE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7" name="Google Shape;3423;p61">
              <a:extLst>
                <a:ext uri="{FF2B5EF4-FFF2-40B4-BE49-F238E27FC236}">
                  <a16:creationId xmlns:a16="http://schemas.microsoft.com/office/drawing/2014/main" id="{22108FBA-294D-48D3-9F0D-97318EC7F27A}"/>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8" name="Google Shape;3424;p61">
              <a:extLst>
                <a:ext uri="{FF2B5EF4-FFF2-40B4-BE49-F238E27FC236}">
                  <a16:creationId xmlns:a16="http://schemas.microsoft.com/office/drawing/2014/main" id="{570732AA-7006-48A9-9D01-378F3921F70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9" name="Google Shape;3425;p61">
              <a:extLst>
                <a:ext uri="{FF2B5EF4-FFF2-40B4-BE49-F238E27FC236}">
                  <a16:creationId xmlns:a16="http://schemas.microsoft.com/office/drawing/2014/main" id="{0F1C56E1-979E-4C27-8C6F-8E8B09B84DE7}"/>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0" name="Google Shape;3426;p61">
              <a:extLst>
                <a:ext uri="{FF2B5EF4-FFF2-40B4-BE49-F238E27FC236}">
                  <a16:creationId xmlns:a16="http://schemas.microsoft.com/office/drawing/2014/main" id="{5B5A656B-DAFD-4994-957A-361F387A8943}"/>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1" name="Google Shape;3427;p61">
              <a:extLst>
                <a:ext uri="{FF2B5EF4-FFF2-40B4-BE49-F238E27FC236}">
                  <a16:creationId xmlns:a16="http://schemas.microsoft.com/office/drawing/2014/main" id="{BFFA8D26-02F8-4A81-AE49-38EB4A439812}"/>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2" name="Google Shape;3428;p61">
              <a:extLst>
                <a:ext uri="{FF2B5EF4-FFF2-40B4-BE49-F238E27FC236}">
                  <a16:creationId xmlns:a16="http://schemas.microsoft.com/office/drawing/2014/main" id="{FCD9BE6A-F273-4E51-BD0E-D70D66360CE3}"/>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3" name="Google Shape;3429;p61">
              <a:extLst>
                <a:ext uri="{FF2B5EF4-FFF2-40B4-BE49-F238E27FC236}">
                  <a16:creationId xmlns:a16="http://schemas.microsoft.com/office/drawing/2014/main" id="{DC5E1996-243E-4DFF-A8B4-8BC738169441}"/>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4" name="Google Shape;3430;p61">
              <a:extLst>
                <a:ext uri="{FF2B5EF4-FFF2-40B4-BE49-F238E27FC236}">
                  <a16:creationId xmlns:a16="http://schemas.microsoft.com/office/drawing/2014/main" id="{72ADA6CF-9CB5-4CC3-A964-343983715F1F}"/>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5" name="Google Shape;3431;p61">
              <a:extLst>
                <a:ext uri="{FF2B5EF4-FFF2-40B4-BE49-F238E27FC236}">
                  <a16:creationId xmlns:a16="http://schemas.microsoft.com/office/drawing/2014/main" id="{C91831DC-AE26-4369-A85E-9C279D05D38A}"/>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6" name="Google Shape;3432;p61">
              <a:extLst>
                <a:ext uri="{FF2B5EF4-FFF2-40B4-BE49-F238E27FC236}">
                  <a16:creationId xmlns:a16="http://schemas.microsoft.com/office/drawing/2014/main" id="{EFD612B3-310E-456B-A7ED-29603F87996F}"/>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7" name="Google Shape;3433;p61">
              <a:extLst>
                <a:ext uri="{FF2B5EF4-FFF2-40B4-BE49-F238E27FC236}">
                  <a16:creationId xmlns:a16="http://schemas.microsoft.com/office/drawing/2014/main" id="{A762A0D5-B240-48B1-B6AA-2258142529AC}"/>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8" name="Google Shape;3434;p61">
              <a:extLst>
                <a:ext uri="{FF2B5EF4-FFF2-40B4-BE49-F238E27FC236}">
                  <a16:creationId xmlns:a16="http://schemas.microsoft.com/office/drawing/2014/main" id="{C512D611-4EBD-43EF-896D-C3D6B33B49AE}"/>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9" name="Google Shape;3435;p61">
              <a:extLst>
                <a:ext uri="{FF2B5EF4-FFF2-40B4-BE49-F238E27FC236}">
                  <a16:creationId xmlns:a16="http://schemas.microsoft.com/office/drawing/2014/main" id="{59CF6A53-0A06-4920-A2C7-8D378288EC71}"/>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0" name="Google Shape;3436;p61">
              <a:extLst>
                <a:ext uri="{FF2B5EF4-FFF2-40B4-BE49-F238E27FC236}">
                  <a16:creationId xmlns:a16="http://schemas.microsoft.com/office/drawing/2014/main" id="{44CDC77B-4B4C-4A30-B632-00F195D38A0F}"/>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1" name="Google Shape;3437;p61">
              <a:extLst>
                <a:ext uri="{FF2B5EF4-FFF2-40B4-BE49-F238E27FC236}">
                  <a16:creationId xmlns:a16="http://schemas.microsoft.com/office/drawing/2014/main" id="{9E4159C2-EF5F-4E25-9370-3855D199CA18}"/>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2" name="Google Shape;3438;p61">
              <a:extLst>
                <a:ext uri="{FF2B5EF4-FFF2-40B4-BE49-F238E27FC236}">
                  <a16:creationId xmlns:a16="http://schemas.microsoft.com/office/drawing/2014/main" id="{1C3939E0-3C48-4C23-A913-77CD8299EC84}"/>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3" name="Google Shape;3439;p61">
              <a:extLst>
                <a:ext uri="{FF2B5EF4-FFF2-40B4-BE49-F238E27FC236}">
                  <a16:creationId xmlns:a16="http://schemas.microsoft.com/office/drawing/2014/main" id="{B5411671-1D13-44E9-A69F-6105E0AAEDEA}"/>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4" name="Google Shape;3440;p61">
              <a:extLst>
                <a:ext uri="{FF2B5EF4-FFF2-40B4-BE49-F238E27FC236}">
                  <a16:creationId xmlns:a16="http://schemas.microsoft.com/office/drawing/2014/main" id="{0193296C-2700-4549-BF0B-350065BD3DC0}"/>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5" name="Google Shape;3441;p61">
              <a:extLst>
                <a:ext uri="{FF2B5EF4-FFF2-40B4-BE49-F238E27FC236}">
                  <a16:creationId xmlns:a16="http://schemas.microsoft.com/office/drawing/2014/main" id="{3A3392C8-BA93-4877-B51A-A5D36F1CB70C}"/>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6" name="Google Shape;3442;p61">
              <a:extLst>
                <a:ext uri="{FF2B5EF4-FFF2-40B4-BE49-F238E27FC236}">
                  <a16:creationId xmlns:a16="http://schemas.microsoft.com/office/drawing/2014/main" id="{12A0DEB6-8C82-4C44-88B8-5DD7473143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7" name="Google Shape;3443;p61">
              <a:extLst>
                <a:ext uri="{FF2B5EF4-FFF2-40B4-BE49-F238E27FC236}">
                  <a16:creationId xmlns:a16="http://schemas.microsoft.com/office/drawing/2014/main" id="{4ACB8AE6-0717-4F1E-865A-C1A4E449675D}"/>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8" name="Google Shape;3444;p61">
              <a:extLst>
                <a:ext uri="{FF2B5EF4-FFF2-40B4-BE49-F238E27FC236}">
                  <a16:creationId xmlns:a16="http://schemas.microsoft.com/office/drawing/2014/main" id="{AE873CF9-7723-4974-8512-3D4493513F35}"/>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9" name="Google Shape;3445;p61">
              <a:extLst>
                <a:ext uri="{FF2B5EF4-FFF2-40B4-BE49-F238E27FC236}">
                  <a16:creationId xmlns:a16="http://schemas.microsoft.com/office/drawing/2014/main" id="{0F4BAE20-7D3D-4BF3-856A-EC542C58B86D}"/>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0" name="Google Shape;3446;p61">
              <a:extLst>
                <a:ext uri="{FF2B5EF4-FFF2-40B4-BE49-F238E27FC236}">
                  <a16:creationId xmlns:a16="http://schemas.microsoft.com/office/drawing/2014/main" id="{B6E8DA85-661B-4B85-8932-F8C70BF7011A}"/>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1" name="Google Shape;3447;p61">
              <a:extLst>
                <a:ext uri="{FF2B5EF4-FFF2-40B4-BE49-F238E27FC236}">
                  <a16:creationId xmlns:a16="http://schemas.microsoft.com/office/drawing/2014/main" id="{C2BBFBF1-0566-4741-B49E-B0F017D682E6}"/>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2" name="Google Shape;3448;p61">
              <a:extLst>
                <a:ext uri="{FF2B5EF4-FFF2-40B4-BE49-F238E27FC236}">
                  <a16:creationId xmlns:a16="http://schemas.microsoft.com/office/drawing/2014/main" id="{2F145425-63DB-4715-9FCF-B19D68343192}"/>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3" name="Google Shape;3449;p61">
              <a:extLst>
                <a:ext uri="{FF2B5EF4-FFF2-40B4-BE49-F238E27FC236}">
                  <a16:creationId xmlns:a16="http://schemas.microsoft.com/office/drawing/2014/main" id="{73D599C9-DF4B-43A5-822D-6B7D5A1BA767}"/>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4" name="Google Shape;3450;p61">
              <a:extLst>
                <a:ext uri="{FF2B5EF4-FFF2-40B4-BE49-F238E27FC236}">
                  <a16:creationId xmlns:a16="http://schemas.microsoft.com/office/drawing/2014/main" id="{8D080DF2-6600-4474-AA12-94424B1D30C9}"/>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5" name="Google Shape;3451;p61">
              <a:extLst>
                <a:ext uri="{FF2B5EF4-FFF2-40B4-BE49-F238E27FC236}">
                  <a16:creationId xmlns:a16="http://schemas.microsoft.com/office/drawing/2014/main" id="{6B4B0428-6331-42C0-A744-DA870DCC7D09}"/>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6" name="Google Shape;3452;p61">
              <a:extLst>
                <a:ext uri="{FF2B5EF4-FFF2-40B4-BE49-F238E27FC236}">
                  <a16:creationId xmlns:a16="http://schemas.microsoft.com/office/drawing/2014/main" id="{16B2BEA1-AFF4-465C-AD1A-382F9D7DAE8C}"/>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7" name="Google Shape;3453;p61">
              <a:extLst>
                <a:ext uri="{FF2B5EF4-FFF2-40B4-BE49-F238E27FC236}">
                  <a16:creationId xmlns:a16="http://schemas.microsoft.com/office/drawing/2014/main" id="{09AEF775-7714-4E24-BF41-CC2501A0C41C}"/>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8" name="Google Shape;3454;p61">
              <a:extLst>
                <a:ext uri="{FF2B5EF4-FFF2-40B4-BE49-F238E27FC236}">
                  <a16:creationId xmlns:a16="http://schemas.microsoft.com/office/drawing/2014/main" id="{C2ED7A7E-5C7A-4793-8982-F0BD7E6CF366}"/>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9" name="Google Shape;3455;p61">
              <a:extLst>
                <a:ext uri="{FF2B5EF4-FFF2-40B4-BE49-F238E27FC236}">
                  <a16:creationId xmlns:a16="http://schemas.microsoft.com/office/drawing/2014/main" id="{B034CAC1-39A5-470B-B0CB-7BEC344D57B4}"/>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0" name="Google Shape;3456;p61">
              <a:extLst>
                <a:ext uri="{FF2B5EF4-FFF2-40B4-BE49-F238E27FC236}">
                  <a16:creationId xmlns:a16="http://schemas.microsoft.com/office/drawing/2014/main" id="{DCDE5398-A7AB-421F-8A92-A48F9C14F93A}"/>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1" name="Google Shape;3457;p61">
              <a:extLst>
                <a:ext uri="{FF2B5EF4-FFF2-40B4-BE49-F238E27FC236}">
                  <a16:creationId xmlns:a16="http://schemas.microsoft.com/office/drawing/2014/main" id="{3A81DC61-D0CC-4DF1-A00B-A2E48EF496BD}"/>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2" name="Google Shape;3458;p61">
              <a:extLst>
                <a:ext uri="{FF2B5EF4-FFF2-40B4-BE49-F238E27FC236}">
                  <a16:creationId xmlns:a16="http://schemas.microsoft.com/office/drawing/2014/main" id="{18848AAB-D774-4FC3-B9D3-9FDB77128189}"/>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3" name="Google Shape;3459;p61">
              <a:extLst>
                <a:ext uri="{FF2B5EF4-FFF2-40B4-BE49-F238E27FC236}">
                  <a16:creationId xmlns:a16="http://schemas.microsoft.com/office/drawing/2014/main" id="{69013B4D-CD7A-44F3-82E3-9A46268A56E7}"/>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4" name="Google Shape;3460;p61">
              <a:extLst>
                <a:ext uri="{FF2B5EF4-FFF2-40B4-BE49-F238E27FC236}">
                  <a16:creationId xmlns:a16="http://schemas.microsoft.com/office/drawing/2014/main" id="{09DBE77B-3CDB-4C34-9B73-E9DF70B289D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5" name="Google Shape;3461;p61">
              <a:extLst>
                <a:ext uri="{FF2B5EF4-FFF2-40B4-BE49-F238E27FC236}">
                  <a16:creationId xmlns:a16="http://schemas.microsoft.com/office/drawing/2014/main" id="{FD80BE81-FCA5-4F2F-94F6-1A16DE62E46A}"/>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6" name="Google Shape;3462;p61">
              <a:extLst>
                <a:ext uri="{FF2B5EF4-FFF2-40B4-BE49-F238E27FC236}">
                  <a16:creationId xmlns:a16="http://schemas.microsoft.com/office/drawing/2014/main" id="{A7453E20-1778-48BA-AB61-CB782A9ED32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7" name="Google Shape;3463;p61">
              <a:extLst>
                <a:ext uri="{FF2B5EF4-FFF2-40B4-BE49-F238E27FC236}">
                  <a16:creationId xmlns:a16="http://schemas.microsoft.com/office/drawing/2014/main" id="{D274D4A7-AFD8-4228-AA05-5A8E48B7241F}"/>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8" name="Google Shape;3464;p61">
              <a:extLst>
                <a:ext uri="{FF2B5EF4-FFF2-40B4-BE49-F238E27FC236}">
                  <a16:creationId xmlns:a16="http://schemas.microsoft.com/office/drawing/2014/main" id="{FDB301C2-82DA-4583-AB15-ED4A8984CEF1}"/>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9" name="Google Shape;3465;p61">
              <a:extLst>
                <a:ext uri="{FF2B5EF4-FFF2-40B4-BE49-F238E27FC236}">
                  <a16:creationId xmlns:a16="http://schemas.microsoft.com/office/drawing/2014/main" id="{12D7ADC9-2A5C-4942-A14C-E3490C403F9A}"/>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0" name="Google Shape;3466;p61">
              <a:extLst>
                <a:ext uri="{FF2B5EF4-FFF2-40B4-BE49-F238E27FC236}">
                  <a16:creationId xmlns:a16="http://schemas.microsoft.com/office/drawing/2014/main" id="{1A9EA53C-0F68-4434-A375-FA65B2DAD670}"/>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1" name="Google Shape;3467;p61">
              <a:extLst>
                <a:ext uri="{FF2B5EF4-FFF2-40B4-BE49-F238E27FC236}">
                  <a16:creationId xmlns:a16="http://schemas.microsoft.com/office/drawing/2014/main" id="{0AAA1CE7-D41A-492D-AEFB-A41FA29E8496}"/>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2" name="Google Shape;3468;p61">
              <a:extLst>
                <a:ext uri="{FF2B5EF4-FFF2-40B4-BE49-F238E27FC236}">
                  <a16:creationId xmlns:a16="http://schemas.microsoft.com/office/drawing/2014/main" id="{3AE32FBF-6E43-4710-AD71-F3304451E18B}"/>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3" name="Google Shape;3469;p61">
              <a:extLst>
                <a:ext uri="{FF2B5EF4-FFF2-40B4-BE49-F238E27FC236}">
                  <a16:creationId xmlns:a16="http://schemas.microsoft.com/office/drawing/2014/main" id="{E9D47E16-683A-481E-89DD-A313B66202FF}"/>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4" name="Google Shape;3470;p61">
              <a:extLst>
                <a:ext uri="{FF2B5EF4-FFF2-40B4-BE49-F238E27FC236}">
                  <a16:creationId xmlns:a16="http://schemas.microsoft.com/office/drawing/2014/main" id="{18A490B2-4CF9-4639-9B81-F098197392B2}"/>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5" name="Google Shape;3471;p61">
              <a:extLst>
                <a:ext uri="{FF2B5EF4-FFF2-40B4-BE49-F238E27FC236}">
                  <a16:creationId xmlns:a16="http://schemas.microsoft.com/office/drawing/2014/main" id="{82ADCAC3-9FA9-4BF6-A00E-43B7276FAADD}"/>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6" name="Google Shape;3472;p61">
              <a:extLst>
                <a:ext uri="{FF2B5EF4-FFF2-40B4-BE49-F238E27FC236}">
                  <a16:creationId xmlns:a16="http://schemas.microsoft.com/office/drawing/2014/main" id="{6F4329A5-3D22-4069-8DF5-9F7F7D3E9B4B}"/>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7" name="Google Shape;3473;p61">
              <a:extLst>
                <a:ext uri="{FF2B5EF4-FFF2-40B4-BE49-F238E27FC236}">
                  <a16:creationId xmlns:a16="http://schemas.microsoft.com/office/drawing/2014/main" id="{C5F27D4C-E099-4679-BEBB-30ACD901F4C5}"/>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8" name="Google Shape;3474;p61">
              <a:extLst>
                <a:ext uri="{FF2B5EF4-FFF2-40B4-BE49-F238E27FC236}">
                  <a16:creationId xmlns:a16="http://schemas.microsoft.com/office/drawing/2014/main" id="{3D98C17B-4543-43DC-BB15-C6312BFA87C0}"/>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294" name="Text Placeholder 293">
            <a:extLst>
              <a:ext uri="{FF2B5EF4-FFF2-40B4-BE49-F238E27FC236}">
                <a16:creationId xmlns:a16="http://schemas.microsoft.com/office/drawing/2014/main" id="{4C80A49A-F3B7-4C22-AAB0-4FFB378E806B}"/>
              </a:ext>
            </a:extLst>
          </p:cNvPr>
          <p:cNvSpPr>
            <a:spLocks noGrp="1"/>
          </p:cNvSpPr>
          <p:nvPr>
            <p:ph type="body" sz="quarter" idx="10" hasCustomPrompt="1"/>
          </p:nvPr>
        </p:nvSpPr>
        <p:spPr>
          <a:xfrm>
            <a:off x="401452" y="234951"/>
            <a:ext cx="7859713" cy="683516"/>
          </a:xfrm>
          <a:prstGeom prst="rect">
            <a:avLst/>
          </a:prstGeom>
        </p:spPr>
        <p:txBody>
          <a:bodyPr anchor="ctr"/>
          <a:lstStyle>
            <a:lvl1pPr marL="0" indent="0">
              <a:buNone/>
              <a:defRPr sz="3600" b="1">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Your Page Title Goes Here</a:t>
            </a:r>
          </a:p>
        </p:txBody>
      </p:sp>
      <p:pic>
        <p:nvPicPr>
          <p:cNvPr id="289" name="Picture 288"/>
          <p:cNvPicPr/>
          <p:nvPr userDrawn="1"/>
        </p:nvPicPr>
        <p:blipFill>
          <a:blip r:embed="rId2" cstate="screen">
            <a:extLst>
              <a:ext uri="{28A0092B-C50C-407E-A947-70E740481C1C}">
                <a14:useLocalDpi xmlns:a14="http://schemas.microsoft.com/office/drawing/2010/main" val="0"/>
              </a:ext>
            </a:extLst>
          </a:blip>
          <a:stretch>
            <a:fillRect/>
          </a:stretch>
        </p:blipFill>
        <p:spPr>
          <a:xfrm>
            <a:off x="11317394" y="77403"/>
            <a:ext cx="766656" cy="1206922"/>
          </a:xfrm>
          <a:prstGeom prst="rect">
            <a:avLst/>
          </a:prstGeom>
        </p:spPr>
      </p:pic>
    </p:spTree>
    <p:extLst>
      <p:ext uri="{BB962C8B-B14F-4D97-AF65-F5344CB8AC3E}">
        <p14:creationId xmlns:p14="http://schemas.microsoft.com/office/powerpoint/2010/main" val="107149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42DC81-6D7A-C93A-F17E-E1C8806410C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1F2C47-0CB8-1D7C-63BF-2A9902BC59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8FA226-8A75-4795-9FEE-C2C14D7F829A}"/>
              </a:ext>
            </a:extLst>
          </p:cNvPr>
          <p:cNvSpPr>
            <a:spLocks noGrp="1"/>
          </p:cNvSpPr>
          <p:nvPr>
            <p:ph type="dt" sz="half" idx="10"/>
          </p:nvPr>
        </p:nvSpPr>
        <p:spPr/>
        <p:txBody>
          <a:bodyPr/>
          <a:lstStyle/>
          <a:p>
            <a:fld id="{C8DE6579-43B9-490D-B1AC-E55E87DADD58}" type="datetimeFigureOut">
              <a:rPr lang="en-GB" smtClean="0"/>
              <a:t>03/06/2024</a:t>
            </a:fld>
            <a:endParaRPr lang="en-GB"/>
          </a:p>
        </p:txBody>
      </p:sp>
      <p:sp>
        <p:nvSpPr>
          <p:cNvPr id="5" name="Footer Placeholder 4">
            <a:extLst>
              <a:ext uri="{FF2B5EF4-FFF2-40B4-BE49-F238E27FC236}">
                <a16:creationId xmlns:a16="http://schemas.microsoft.com/office/drawing/2014/main" id="{1252F67C-72A0-52D9-562E-D55A4CD19B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30C764-C3E7-29FB-B712-DC3B78E53FD1}"/>
              </a:ext>
            </a:extLst>
          </p:cNvPr>
          <p:cNvSpPr>
            <a:spLocks noGrp="1"/>
          </p:cNvSpPr>
          <p:nvPr>
            <p:ph type="sldNum" sz="quarter" idx="12"/>
          </p:nvPr>
        </p:nvSpPr>
        <p:spPr/>
        <p:txBody>
          <a:bodyPr/>
          <a:lstStyle/>
          <a:p>
            <a:fld id="{C82390EE-4DDA-4B29-9E3B-271CE3BDC1D5}" type="slidenum">
              <a:rPr lang="en-GB" smtClean="0"/>
              <a:t>‹#›</a:t>
            </a:fld>
            <a:endParaRPr lang="en-GB"/>
          </a:p>
        </p:txBody>
      </p:sp>
    </p:spTree>
    <p:extLst>
      <p:ext uri="{BB962C8B-B14F-4D97-AF65-F5344CB8AC3E}">
        <p14:creationId xmlns:p14="http://schemas.microsoft.com/office/powerpoint/2010/main" val="2414833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D3B41-BBA5-5944-AD77-8FEB2FBFBE7D}"/>
              </a:ext>
            </a:extLst>
          </p:cNvPr>
          <p:cNvSpPr>
            <a:spLocks noGrp="1"/>
          </p:cNvSpPr>
          <p:nvPr>
            <p:ph type="ctrTitle" hasCustomPrompt="1"/>
          </p:nvPr>
        </p:nvSpPr>
        <p:spPr>
          <a:xfrm>
            <a:off x="1524000" y="1122362"/>
            <a:ext cx="9144000" cy="2133599"/>
          </a:xfrm>
        </p:spPr>
        <p:txBody>
          <a:bodyPr anchor="t"/>
          <a:lstStyle>
            <a:lvl1pPr algn="l">
              <a:defRPr sz="6000" b="1" i="0">
                <a:solidFill>
                  <a:srgbClr val="48C0B9"/>
                </a:solidFill>
                <a:latin typeface="Helvetica" pitchFamily="2" charset="0"/>
                <a:ea typeface="Bodoni Ornaments" pitchFamily="2" charset="0"/>
                <a:cs typeface="Baghdad" pitchFamily="2" charset="-78"/>
              </a:defRPr>
            </a:lvl1pPr>
          </a:lstStyle>
          <a:p>
            <a:r>
              <a:rPr lang="en-US"/>
              <a:t>Title Slide</a:t>
            </a:r>
          </a:p>
        </p:txBody>
      </p:sp>
      <p:sp>
        <p:nvSpPr>
          <p:cNvPr id="3" name="Subtitle 2">
            <a:extLst>
              <a:ext uri="{FF2B5EF4-FFF2-40B4-BE49-F238E27FC236}">
                <a16:creationId xmlns:a16="http://schemas.microsoft.com/office/drawing/2014/main" id="{5E8A78C6-C6A5-A842-9AB3-CC63188C64A8}"/>
              </a:ext>
            </a:extLst>
          </p:cNvPr>
          <p:cNvSpPr>
            <a:spLocks noGrp="1"/>
          </p:cNvSpPr>
          <p:nvPr>
            <p:ph type="subTitle" idx="1"/>
          </p:nvPr>
        </p:nvSpPr>
        <p:spPr>
          <a:xfrm>
            <a:off x="1524000" y="3602038"/>
            <a:ext cx="9144000" cy="1655762"/>
          </a:xfrm>
        </p:spPr>
        <p:txBody>
          <a:bodyPr/>
          <a:lstStyle>
            <a:lvl1pPr marL="0" indent="0" algn="l">
              <a:buNone/>
              <a:defRPr sz="2400" b="0" i="0">
                <a:solidFill>
                  <a:schemeClr val="tx1">
                    <a:lumMod val="50000"/>
                    <a:lumOff val="50000"/>
                  </a:schemeClr>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24083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382D-39B3-9444-914D-3FF300832C2D}"/>
              </a:ext>
            </a:extLst>
          </p:cNvPr>
          <p:cNvSpPr>
            <a:spLocks noGrp="1"/>
          </p:cNvSpPr>
          <p:nvPr>
            <p:ph type="title"/>
          </p:nvPr>
        </p:nvSpPr>
        <p:spPr>
          <a:xfrm>
            <a:off x="1081088" y="593728"/>
            <a:ext cx="10515600" cy="1325563"/>
          </a:xfrm>
        </p:spPr>
        <p:txBody>
          <a:bodyPr/>
          <a:lstStyle>
            <a:lvl1pPr>
              <a:defRPr b="1" i="0">
                <a:solidFill>
                  <a:srgbClr val="48C0B9"/>
                </a:solidFill>
                <a:latin typeface="Helvetica"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CEAC35B-A37F-A347-9BBF-F666E5C9D818}"/>
              </a:ext>
            </a:extLst>
          </p:cNvPr>
          <p:cNvSpPr>
            <a:spLocks noGrp="1"/>
          </p:cNvSpPr>
          <p:nvPr>
            <p:ph idx="1"/>
          </p:nvPr>
        </p:nvSpPr>
        <p:spPr>
          <a:xfrm>
            <a:off x="1081088" y="2054228"/>
            <a:ext cx="10515600" cy="34178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24247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89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7716A-7409-8649-9B69-BD59B602A5CD}"/>
              </a:ext>
            </a:extLst>
          </p:cNvPr>
          <p:cNvSpPr>
            <a:spLocks noGrp="1"/>
          </p:cNvSpPr>
          <p:nvPr>
            <p:ph type="title"/>
          </p:nvPr>
        </p:nvSpPr>
        <p:spPr/>
        <p:txBody>
          <a:bodyPr/>
          <a:lstStyle>
            <a:lvl1pPr>
              <a:defRPr b="1" i="0">
                <a:solidFill>
                  <a:srgbClr val="48C0B9"/>
                </a:solidFill>
                <a:latin typeface="Helvetica"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D1F90C8-1D1D-804B-AAB6-A2AE3EC46BD8}"/>
              </a:ext>
            </a:extLst>
          </p:cNvPr>
          <p:cNvSpPr>
            <a:spLocks noGrp="1"/>
          </p:cNvSpPr>
          <p:nvPr>
            <p:ph sz="half" idx="1"/>
          </p:nvPr>
        </p:nvSpPr>
        <p:spPr>
          <a:xfrm>
            <a:off x="838200" y="1825625"/>
            <a:ext cx="5181600" cy="3391834"/>
          </a:xfrm>
        </p:spPr>
        <p:txBody>
          <a:bodyPr/>
          <a:lstStyle>
            <a:lvl1pPr>
              <a:defRPr b="0" i="0">
                <a:latin typeface="Helvetica" pitchFamily="2" charset="0"/>
              </a:defRPr>
            </a:lvl1pPr>
            <a:lvl2pPr>
              <a:defRPr b="0" i="0">
                <a:latin typeface="Helvetica" pitchFamily="2" charset="0"/>
              </a:defRPr>
            </a:lvl2pPr>
            <a:lvl3pPr>
              <a:defRPr b="0" i="0">
                <a:latin typeface="Helvetica" pitchFamily="2" charset="0"/>
              </a:defRPr>
            </a:lvl3pPr>
            <a:lvl4pPr>
              <a:defRPr b="0" i="0">
                <a:latin typeface="Helvetica" pitchFamily="2" charset="0"/>
              </a:defRPr>
            </a:lvl4pPr>
            <a:lvl5pPr>
              <a:defRPr b="0" i="0">
                <a:latin typeface="Helvetica"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1CB05D0-7C4A-DA48-BA6E-E0F1D2354D34}"/>
              </a:ext>
            </a:extLst>
          </p:cNvPr>
          <p:cNvSpPr>
            <a:spLocks noGrp="1"/>
          </p:cNvSpPr>
          <p:nvPr>
            <p:ph sz="half" idx="2"/>
          </p:nvPr>
        </p:nvSpPr>
        <p:spPr>
          <a:xfrm>
            <a:off x="6172200" y="1825625"/>
            <a:ext cx="5181600" cy="4077634"/>
          </a:xfrm>
        </p:spPr>
        <p:txBody>
          <a:bodyPr/>
          <a:lstStyle>
            <a:lvl1pPr>
              <a:defRPr b="0" i="0">
                <a:latin typeface="Helvetica" pitchFamily="2" charset="0"/>
              </a:defRPr>
            </a:lvl1pPr>
            <a:lvl2pPr>
              <a:defRPr b="0" i="0">
                <a:latin typeface="Helvetica" pitchFamily="2" charset="0"/>
              </a:defRPr>
            </a:lvl2pPr>
            <a:lvl3pPr>
              <a:defRPr b="0" i="0">
                <a:latin typeface="Helvetica" pitchFamily="2" charset="0"/>
              </a:defRPr>
            </a:lvl3pPr>
            <a:lvl4pPr>
              <a:defRPr b="0" i="0">
                <a:latin typeface="Helvetica" pitchFamily="2" charset="0"/>
              </a:defRPr>
            </a:lvl4pPr>
            <a:lvl5pPr>
              <a:defRPr b="0" i="0">
                <a:latin typeface="Helvetica"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56702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98D28-CC2F-2D46-A35F-2F49EBF6FCC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6AAFA07-6B50-D34A-B274-49409951F4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6A4BA96-ADE7-874B-9587-A9E8C213422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9445FA0-C3BA-F24C-9D39-F65672EC87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1E20BA5-5905-EC45-9101-C717D771FE2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795627D-3B49-0B40-9592-B13800A4BA25}"/>
              </a:ext>
            </a:extLst>
          </p:cNvPr>
          <p:cNvSpPr>
            <a:spLocks noGrp="1"/>
          </p:cNvSpPr>
          <p:nvPr>
            <p:ph type="dt" sz="half" idx="10"/>
          </p:nvPr>
        </p:nvSpPr>
        <p:spPr/>
        <p:txBody>
          <a:bodyPr/>
          <a:lstStyle/>
          <a:p>
            <a:fld id="{C4131C70-4EFD-5448-B79E-0F775A17B80C}" type="datetimeFigureOut">
              <a:rPr lang="en-US" smtClean="0"/>
              <a:t>6/3/2024</a:t>
            </a:fld>
            <a:endParaRPr lang="en-US"/>
          </a:p>
        </p:txBody>
      </p:sp>
      <p:sp>
        <p:nvSpPr>
          <p:cNvPr id="8" name="Footer Placeholder 7">
            <a:extLst>
              <a:ext uri="{FF2B5EF4-FFF2-40B4-BE49-F238E27FC236}">
                <a16:creationId xmlns:a16="http://schemas.microsoft.com/office/drawing/2014/main" id="{37BB413A-E379-1E40-95B5-5D14C276BE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187770-AC99-3445-AF3A-F31BEFB5418B}"/>
              </a:ext>
            </a:extLst>
          </p:cNvPr>
          <p:cNvSpPr>
            <a:spLocks noGrp="1"/>
          </p:cNvSpPr>
          <p:nvPr>
            <p:ph type="sldNum" sz="quarter" idx="12"/>
          </p:nvPr>
        </p:nvSpPr>
        <p:spPr/>
        <p:txBody>
          <a:bodyPr/>
          <a:lstStyle/>
          <a:p>
            <a:fld id="{3ED1301D-6DB3-0943-8695-1E3766B4B7B1}" type="slidenum">
              <a:rPr lang="en-US" smtClean="0"/>
              <a:t>‹#›</a:t>
            </a:fld>
            <a:endParaRPr lang="en-US"/>
          </a:p>
        </p:txBody>
      </p:sp>
    </p:spTree>
    <p:extLst>
      <p:ext uri="{BB962C8B-B14F-4D97-AF65-F5344CB8AC3E}">
        <p14:creationId xmlns:p14="http://schemas.microsoft.com/office/powerpoint/2010/main" val="760345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9DC22-66F4-644B-8497-6383973EE76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5F498DC-E85B-7344-BDF3-0049F2AACD0E}"/>
              </a:ext>
            </a:extLst>
          </p:cNvPr>
          <p:cNvSpPr>
            <a:spLocks noGrp="1"/>
          </p:cNvSpPr>
          <p:nvPr>
            <p:ph type="dt" sz="half" idx="10"/>
          </p:nvPr>
        </p:nvSpPr>
        <p:spPr/>
        <p:txBody>
          <a:bodyPr/>
          <a:lstStyle/>
          <a:p>
            <a:fld id="{C4131C70-4EFD-5448-B79E-0F775A17B80C}" type="datetimeFigureOut">
              <a:rPr lang="en-US" smtClean="0"/>
              <a:t>6/3/2024</a:t>
            </a:fld>
            <a:endParaRPr lang="en-US"/>
          </a:p>
        </p:txBody>
      </p:sp>
      <p:sp>
        <p:nvSpPr>
          <p:cNvPr id="4" name="Footer Placeholder 3">
            <a:extLst>
              <a:ext uri="{FF2B5EF4-FFF2-40B4-BE49-F238E27FC236}">
                <a16:creationId xmlns:a16="http://schemas.microsoft.com/office/drawing/2014/main" id="{D94B407A-D558-3547-85FA-0D0206A605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A881B8-76DF-3C40-9FD5-0B0E128E7682}"/>
              </a:ext>
            </a:extLst>
          </p:cNvPr>
          <p:cNvSpPr>
            <a:spLocks noGrp="1"/>
          </p:cNvSpPr>
          <p:nvPr>
            <p:ph type="sldNum" sz="quarter" idx="12"/>
          </p:nvPr>
        </p:nvSpPr>
        <p:spPr/>
        <p:txBody>
          <a:bodyPr/>
          <a:lstStyle/>
          <a:p>
            <a:fld id="{3ED1301D-6DB3-0943-8695-1E3766B4B7B1}" type="slidenum">
              <a:rPr lang="en-US" smtClean="0"/>
              <a:t>‹#›</a:t>
            </a:fld>
            <a:endParaRPr lang="en-US"/>
          </a:p>
        </p:txBody>
      </p:sp>
    </p:spTree>
    <p:extLst>
      <p:ext uri="{BB962C8B-B14F-4D97-AF65-F5344CB8AC3E}">
        <p14:creationId xmlns:p14="http://schemas.microsoft.com/office/powerpoint/2010/main" val="37619944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3B576-0938-EF4F-954A-D4F97646BB71}"/>
              </a:ext>
            </a:extLst>
          </p:cNvPr>
          <p:cNvSpPr>
            <a:spLocks noGrp="1"/>
          </p:cNvSpPr>
          <p:nvPr>
            <p:ph type="dt" sz="half" idx="10"/>
          </p:nvPr>
        </p:nvSpPr>
        <p:spPr/>
        <p:txBody>
          <a:bodyPr/>
          <a:lstStyle/>
          <a:p>
            <a:fld id="{C4131C70-4EFD-5448-B79E-0F775A17B80C}" type="datetimeFigureOut">
              <a:rPr lang="en-US" smtClean="0"/>
              <a:t>6/3/2024</a:t>
            </a:fld>
            <a:endParaRPr lang="en-US"/>
          </a:p>
        </p:txBody>
      </p:sp>
      <p:sp>
        <p:nvSpPr>
          <p:cNvPr id="3" name="Footer Placeholder 2">
            <a:extLst>
              <a:ext uri="{FF2B5EF4-FFF2-40B4-BE49-F238E27FC236}">
                <a16:creationId xmlns:a16="http://schemas.microsoft.com/office/drawing/2014/main" id="{D7E2F5F0-0FB3-EB4C-8198-37E31502F9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90D299-E69E-9144-9779-7019F1FFE956}"/>
              </a:ext>
            </a:extLst>
          </p:cNvPr>
          <p:cNvSpPr>
            <a:spLocks noGrp="1"/>
          </p:cNvSpPr>
          <p:nvPr>
            <p:ph type="sldNum" sz="quarter" idx="12"/>
          </p:nvPr>
        </p:nvSpPr>
        <p:spPr/>
        <p:txBody>
          <a:bodyPr/>
          <a:lstStyle/>
          <a:p>
            <a:fld id="{3ED1301D-6DB3-0943-8695-1E3766B4B7B1}" type="slidenum">
              <a:rPr lang="en-US" smtClean="0"/>
              <a:t>‹#›</a:t>
            </a:fld>
            <a:endParaRPr lang="en-US"/>
          </a:p>
        </p:txBody>
      </p:sp>
    </p:spTree>
    <p:extLst>
      <p:ext uri="{BB962C8B-B14F-4D97-AF65-F5344CB8AC3E}">
        <p14:creationId xmlns:p14="http://schemas.microsoft.com/office/powerpoint/2010/main" val="1404873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B45D4-4B21-5848-BE9C-0D6D9EFCD3C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7D2B308-44EF-0346-AB87-98E2155EF4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0A3AD18-936D-5D45-9D88-DA2B4B5753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669320-472C-7847-B134-5CA2EECF168F}"/>
              </a:ext>
            </a:extLst>
          </p:cNvPr>
          <p:cNvSpPr>
            <a:spLocks noGrp="1"/>
          </p:cNvSpPr>
          <p:nvPr>
            <p:ph type="dt" sz="half" idx="10"/>
          </p:nvPr>
        </p:nvSpPr>
        <p:spPr/>
        <p:txBody>
          <a:bodyPr/>
          <a:lstStyle/>
          <a:p>
            <a:fld id="{C4131C70-4EFD-5448-B79E-0F775A17B80C}" type="datetimeFigureOut">
              <a:rPr lang="en-US" smtClean="0"/>
              <a:t>6/3/2024</a:t>
            </a:fld>
            <a:endParaRPr lang="en-US"/>
          </a:p>
        </p:txBody>
      </p:sp>
      <p:sp>
        <p:nvSpPr>
          <p:cNvPr id="6" name="Footer Placeholder 5">
            <a:extLst>
              <a:ext uri="{FF2B5EF4-FFF2-40B4-BE49-F238E27FC236}">
                <a16:creationId xmlns:a16="http://schemas.microsoft.com/office/drawing/2014/main" id="{997B1102-43B6-0842-BF69-3EA64FA77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601512-6D2C-074C-8A23-17A42126B7D0}"/>
              </a:ext>
            </a:extLst>
          </p:cNvPr>
          <p:cNvSpPr>
            <a:spLocks noGrp="1"/>
          </p:cNvSpPr>
          <p:nvPr>
            <p:ph type="sldNum" sz="quarter" idx="12"/>
          </p:nvPr>
        </p:nvSpPr>
        <p:spPr/>
        <p:txBody>
          <a:bodyPr/>
          <a:lstStyle/>
          <a:p>
            <a:fld id="{3ED1301D-6DB3-0943-8695-1E3766B4B7B1}" type="slidenum">
              <a:rPr lang="en-US" smtClean="0"/>
              <a:t>‹#›</a:t>
            </a:fld>
            <a:endParaRPr lang="en-US"/>
          </a:p>
        </p:txBody>
      </p:sp>
    </p:spTree>
    <p:extLst>
      <p:ext uri="{BB962C8B-B14F-4D97-AF65-F5344CB8AC3E}">
        <p14:creationId xmlns:p14="http://schemas.microsoft.com/office/powerpoint/2010/main" val="2721548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61E74-5EC4-9848-B626-16AA127ECC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672B163-40B1-3843-8FF7-197F1EB95B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CA7E12-28BC-314F-81D0-7535F30FB1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BC82D09-70CC-B248-862A-A4F2F21FAED8}"/>
              </a:ext>
            </a:extLst>
          </p:cNvPr>
          <p:cNvSpPr>
            <a:spLocks noGrp="1"/>
          </p:cNvSpPr>
          <p:nvPr>
            <p:ph type="dt" sz="half" idx="10"/>
          </p:nvPr>
        </p:nvSpPr>
        <p:spPr/>
        <p:txBody>
          <a:bodyPr/>
          <a:lstStyle/>
          <a:p>
            <a:fld id="{C4131C70-4EFD-5448-B79E-0F775A17B80C}" type="datetimeFigureOut">
              <a:rPr lang="en-US" smtClean="0"/>
              <a:t>6/3/2024</a:t>
            </a:fld>
            <a:endParaRPr lang="en-US"/>
          </a:p>
        </p:txBody>
      </p:sp>
      <p:sp>
        <p:nvSpPr>
          <p:cNvPr id="6" name="Footer Placeholder 5">
            <a:extLst>
              <a:ext uri="{FF2B5EF4-FFF2-40B4-BE49-F238E27FC236}">
                <a16:creationId xmlns:a16="http://schemas.microsoft.com/office/drawing/2014/main" id="{31A6EC48-53EE-1E44-B463-8A6ADE62BF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50D986-249A-F645-8631-A06B5691E7DF}"/>
              </a:ext>
            </a:extLst>
          </p:cNvPr>
          <p:cNvSpPr>
            <a:spLocks noGrp="1"/>
          </p:cNvSpPr>
          <p:nvPr>
            <p:ph type="sldNum" sz="quarter" idx="12"/>
          </p:nvPr>
        </p:nvSpPr>
        <p:spPr/>
        <p:txBody>
          <a:bodyPr/>
          <a:lstStyle/>
          <a:p>
            <a:fld id="{3ED1301D-6DB3-0943-8695-1E3766B4B7B1}" type="slidenum">
              <a:rPr lang="en-US" smtClean="0"/>
              <a:t>‹#›</a:t>
            </a:fld>
            <a:endParaRPr lang="en-US"/>
          </a:p>
        </p:txBody>
      </p:sp>
    </p:spTree>
    <p:extLst>
      <p:ext uri="{BB962C8B-B14F-4D97-AF65-F5344CB8AC3E}">
        <p14:creationId xmlns:p14="http://schemas.microsoft.com/office/powerpoint/2010/main" val="3919986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C78D86-5797-420E-A8A4-C7199E24AE72}"/>
              </a:ext>
            </a:extLst>
          </p:cNvPr>
          <p:cNvSpPr/>
          <p:nvPr userDrawn="1"/>
        </p:nvSpPr>
        <p:spPr>
          <a:xfrm>
            <a:off x="0" y="6515101"/>
            <a:ext cx="2453688" cy="342900"/>
          </a:xfrm>
          <a:prstGeom prst="rect">
            <a:avLst/>
          </a:prstGeom>
          <a:solidFill>
            <a:srgbClr val="EA127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A71D81B-D466-433B-AF3B-C4EBD7D34B93}"/>
              </a:ext>
            </a:extLst>
          </p:cNvPr>
          <p:cNvSpPr/>
          <p:nvPr userDrawn="1"/>
        </p:nvSpPr>
        <p:spPr>
          <a:xfrm>
            <a:off x="2450306" y="6515101"/>
            <a:ext cx="2428875"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5B9E0F7-1C33-4B32-A7CD-46280595A471}"/>
              </a:ext>
            </a:extLst>
          </p:cNvPr>
          <p:cNvSpPr/>
          <p:nvPr userDrawn="1"/>
        </p:nvSpPr>
        <p:spPr>
          <a:xfrm>
            <a:off x="4869156" y="6515101"/>
            <a:ext cx="2453688" cy="3429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BF011F7-7586-44C7-B2D1-01F3C880D505}"/>
              </a:ext>
            </a:extLst>
          </p:cNvPr>
          <p:cNvSpPr/>
          <p:nvPr userDrawn="1"/>
        </p:nvSpPr>
        <p:spPr>
          <a:xfrm>
            <a:off x="7322344" y="6515101"/>
            <a:ext cx="2438400" cy="342900"/>
          </a:xfrm>
          <a:prstGeom prst="rect">
            <a:avLst/>
          </a:prstGeom>
          <a:solidFill>
            <a:srgbClr val="F9B2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07124CF-6A73-40AA-A901-15C02C977C13}"/>
              </a:ext>
            </a:extLst>
          </p:cNvPr>
          <p:cNvSpPr/>
          <p:nvPr userDrawn="1"/>
        </p:nvSpPr>
        <p:spPr>
          <a:xfrm>
            <a:off x="9753600" y="6515101"/>
            <a:ext cx="2438400"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Slide Number">
            <a:extLst>
              <a:ext uri="{FF2B5EF4-FFF2-40B4-BE49-F238E27FC236}">
                <a16:creationId xmlns:a16="http://schemas.microsoft.com/office/drawing/2014/main" id="{345232C4-781B-4AFC-84D5-5888B84E378D}"/>
              </a:ext>
            </a:extLst>
          </p:cNvPr>
          <p:cNvSpPr txBox="1">
            <a:spLocks/>
          </p:cNvSpPr>
          <p:nvPr userDrawn="1"/>
        </p:nvSpPr>
        <p:spPr>
          <a:xfrm>
            <a:off x="11530691" y="6566337"/>
            <a:ext cx="553359" cy="256480"/>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FillTx/>
                <a:latin typeface="Helvetica" panose="020B0604020202020204" pitchFamily="34" charset="0"/>
                <a:ea typeface="Helvetica" panose="020B0604020202020204" pitchFamily="34" charset="0"/>
                <a:cs typeface="Helvetica" panose="020B0604020202020204" pitchFamily="34" charset="0"/>
                <a:sym typeface="Helvetica Neue Light"/>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000" b="0" i="0" u="none" strike="noStrike" kern="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sym typeface="Helvetica Neue Light"/>
              </a:rPr>
              <a:pPr marL="0" marR="0" lvl="0" indent="0" algn="ctr" defTabSz="5842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sym typeface="Helvetica Neue Light"/>
            </a:endParaRPr>
          </a:p>
        </p:txBody>
      </p:sp>
      <p:grpSp>
        <p:nvGrpSpPr>
          <p:cNvPr id="22" name="Google Shape;3410;p61">
            <a:extLst>
              <a:ext uri="{FF2B5EF4-FFF2-40B4-BE49-F238E27FC236}">
                <a16:creationId xmlns:a16="http://schemas.microsoft.com/office/drawing/2014/main" id="{969B0358-367D-40FD-BC78-99FF100E3755}"/>
              </a:ext>
            </a:extLst>
          </p:cNvPr>
          <p:cNvGrpSpPr/>
          <p:nvPr userDrawn="1"/>
        </p:nvGrpSpPr>
        <p:grpSpPr>
          <a:xfrm>
            <a:off x="9365300" y="6520521"/>
            <a:ext cx="746023" cy="738808"/>
            <a:chOff x="468200" y="1667900"/>
            <a:chExt cx="1085575" cy="1075075"/>
          </a:xfrm>
          <a:solidFill>
            <a:schemeClr val="bg1"/>
          </a:solidFill>
        </p:grpSpPr>
        <p:sp>
          <p:nvSpPr>
            <p:cNvPr id="23" name="Google Shape;3411;p61">
              <a:extLst>
                <a:ext uri="{FF2B5EF4-FFF2-40B4-BE49-F238E27FC236}">
                  <a16:creationId xmlns:a16="http://schemas.microsoft.com/office/drawing/2014/main" id="{95C34CAF-42E9-4C7A-BA3D-0659738A270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 name="Google Shape;3412;p61">
              <a:extLst>
                <a:ext uri="{FF2B5EF4-FFF2-40B4-BE49-F238E27FC236}">
                  <a16:creationId xmlns:a16="http://schemas.microsoft.com/office/drawing/2014/main" id="{CBC37881-6FD7-4F14-AC80-1ED8EE571CA7}"/>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 name="Google Shape;3413;p61">
              <a:extLst>
                <a:ext uri="{FF2B5EF4-FFF2-40B4-BE49-F238E27FC236}">
                  <a16:creationId xmlns:a16="http://schemas.microsoft.com/office/drawing/2014/main" id="{60869ECA-06CB-4C1C-A1AB-5A6FE0BACC6B}"/>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 name="Google Shape;3414;p61">
              <a:extLst>
                <a:ext uri="{FF2B5EF4-FFF2-40B4-BE49-F238E27FC236}">
                  <a16:creationId xmlns:a16="http://schemas.microsoft.com/office/drawing/2014/main" id="{23A12441-5BBC-496D-920A-083C6F7400E4}"/>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 name="Google Shape;3415;p61">
              <a:extLst>
                <a:ext uri="{FF2B5EF4-FFF2-40B4-BE49-F238E27FC236}">
                  <a16:creationId xmlns:a16="http://schemas.microsoft.com/office/drawing/2014/main" id="{C670084C-A5A0-48D1-A9A5-A629FD8FEFF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 name="Google Shape;3416;p61">
              <a:extLst>
                <a:ext uri="{FF2B5EF4-FFF2-40B4-BE49-F238E27FC236}">
                  <a16:creationId xmlns:a16="http://schemas.microsoft.com/office/drawing/2014/main" id="{65D3D0CA-9F27-460D-B86B-D1BB67646AA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9" name="Google Shape;3417;p61">
              <a:extLst>
                <a:ext uri="{FF2B5EF4-FFF2-40B4-BE49-F238E27FC236}">
                  <a16:creationId xmlns:a16="http://schemas.microsoft.com/office/drawing/2014/main" id="{1015E4FD-18CB-4454-BE50-DDFC27E67567}"/>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0" name="Google Shape;3418;p61">
              <a:extLst>
                <a:ext uri="{FF2B5EF4-FFF2-40B4-BE49-F238E27FC236}">
                  <a16:creationId xmlns:a16="http://schemas.microsoft.com/office/drawing/2014/main" id="{13220583-31E3-45F5-AEC2-EF945D2976DF}"/>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1" name="Google Shape;3419;p61">
              <a:extLst>
                <a:ext uri="{FF2B5EF4-FFF2-40B4-BE49-F238E27FC236}">
                  <a16:creationId xmlns:a16="http://schemas.microsoft.com/office/drawing/2014/main" id="{7F651D6A-F2B1-4928-841B-223F90C0271F}"/>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2" name="Google Shape;3420;p61">
              <a:extLst>
                <a:ext uri="{FF2B5EF4-FFF2-40B4-BE49-F238E27FC236}">
                  <a16:creationId xmlns:a16="http://schemas.microsoft.com/office/drawing/2014/main" id="{6203AED1-85E1-4DB8-B700-0A8196C843C0}"/>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3" name="Google Shape;3421;p61">
              <a:extLst>
                <a:ext uri="{FF2B5EF4-FFF2-40B4-BE49-F238E27FC236}">
                  <a16:creationId xmlns:a16="http://schemas.microsoft.com/office/drawing/2014/main" id="{641BED8B-75CB-47B4-AE9B-92D5F04113DB}"/>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4" name="Google Shape;3422;p61">
              <a:extLst>
                <a:ext uri="{FF2B5EF4-FFF2-40B4-BE49-F238E27FC236}">
                  <a16:creationId xmlns:a16="http://schemas.microsoft.com/office/drawing/2014/main" id="{2024B0FF-537A-413D-A9B3-D8E530FF39CE}"/>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5" name="Google Shape;3423;p61">
              <a:extLst>
                <a:ext uri="{FF2B5EF4-FFF2-40B4-BE49-F238E27FC236}">
                  <a16:creationId xmlns:a16="http://schemas.microsoft.com/office/drawing/2014/main" id="{C2883141-5EF9-4572-9B5F-2EF8FD83F050}"/>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6" name="Google Shape;3424;p61">
              <a:extLst>
                <a:ext uri="{FF2B5EF4-FFF2-40B4-BE49-F238E27FC236}">
                  <a16:creationId xmlns:a16="http://schemas.microsoft.com/office/drawing/2014/main" id="{007C5572-CA66-47F9-BE19-FB051CBE245C}"/>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7" name="Google Shape;3425;p61">
              <a:extLst>
                <a:ext uri="{FF2B5EF4-FFF2-40B4-BE49-F238E27FC236}">
                  <a16:creationId xmlns:a16="http://schemas.microsoft.com/office/drawing/2014/main" id="{8665A890-45F4-4284-A9B0-D8340EFA2938}"/>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8" name="Google Shape;3426;p61">
              <a:extLst>
                <a:ext uri="{FF2B5EF4-FFF2-40B4-BE49-F238E27FC236}">
                  <a16:creationId xmlns:a16="http://schemas.microsoft.com/office/drawing/2014/main" id="{AE476E0C-3592-4ABA-9B32-6D26A75610EF}"/>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9" name="Google Shape;3427;p61">
              <a:extLst>
                <a:ext uri="{FF2B5EF4-FFF2-40B4-BE49-F238E27FC236}">
                  <a16:creationId xmlns:a16="http://schemas.microsoft.com/office/drawing/2014/main" id="{00BA2EA9-F53C-4465-B3CF-E1787FF4FC6E}"/>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0" name="Google Shape;3428;p61">
              <a:extLst>
                <a:ext uri="{FF2B5EF4-FFF2-40B4-BE49-F238E27FC236}">
                  <a16:creationId xmlns:a16="http://schemas.microsoft.com/office/drawing/2014/main" id="{7973178C-ADAA-4098-B062-1B176966CB4E}"/>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1" name="Google Shape;3429;p61">
              <a:extLst>
                <a:ext uri="{FF2B5EF4-FFF2-40B4-BE49-F238E27FC236}">
                  <a16:creationId xmlns:a16="http://schemas.microsoft.com/office/drawing/2014/main" id="{6F05A09A-2E53-49AF-B026-8DAE356E446C}"/>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2" name="Google Shape;3430;p61">
              <a:extLst>
                <a:ext uri="{FF2B5EF4-FFF2-40B4-BE49-F238E27FC236}">
                  <a16:creationId xmlns:a16="http://schemas.microsoft.com/office/drawing/2014/main" id="{F4F7E71E-D369-4A5D-B4DD-7FD2D2C3F48E}"/>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3" name="Google Shape;3431;p61">
              <a:extLst>
                <a:ext uri="{FF2B5EF4-FFF2-40B4-BE49-F238E27FC236}">
                  <a16:creationId xmlns:a16="http://schemas.microsoft.com/office/drawing/2014/main" id="{904170BA-41E5-451B-91DF-E75A8C5706F8}"/>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4" name="Google Shape;3432;p61">
              <a:extLst>
                <a:ext uri="{FF2B5EF4-FFF2-40B4-BE49-F238E27FC236}">
                  <a16:creationId xmlns:a16="http://schemas.microsoft.com/office/drawing/2014/main" id="{E409B938-A98B-40F1-9B4C-C92CC0A944E0}"/>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5" name="Google Shape;3433;p61">
              <a:extLst>
                <a:ext uri="{FF2B5EF4-FFF2-40B4-BE49-F238E27FC236}">
                  <a16:creationId xmlns:a16="http://schemas.microsoft.com/office/drawing/2014/main" id="{D6C19B4F-0F81-42FC-AAB4-9C45A04B4147}"/>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6" name="Google Shape;3434;p61">
              <a:extLst>
                <a:ext uri="{FF2B5EF4-FFF2-40B4-BE49-F238E27FC236}">
                  <a16:creationId xmlns:a16="http://schemas.microsoft.com/office/drawing/2014/main" id="{8505BD07-2B60-4179-A968-01055AFA77E9}"/>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7" name="Google Shape;3435;p61">
              <a:extLst>
                <a:ext uri="{FF2B5EF4-FFF2-40B4-BE49-F238E27FC236}">
                  <a16:creationId xmlns:a16="http://schemas.microsoft.com/office/drawing/2014/main" id="{777BD50F-BBBA-4FB4-A995-3D1AF0C7763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8" name="Google Shape;3436;p61">
              <a:extLst>
                <a:ext uri="{FF2B5EF4-FFF2-40B4-BE49-F238E27FC236}">
                  <a16:creationId xmlns:a16="http://schemas.microsoft.com/office/drawing/2014/main" id="{B720607F-AA26-49AF-979E-FCC7D21B19F6}"/>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9" name="Google Shape;3437;p61">
              <a:extLst>
                <a:ext uri="{FF2B5EF4-FFF2-40B4-BE49-F238E27FC236}">
                  <a16:creationId xmlns:a16="http://schemas.microsoft.com/office/drawing/2014/main" id="{3C86C9B1-5649-4AF2-B91B-D9D2B3F0F293}"/>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0" name="Google Shape;3438;p61">
              <a:extLst>
                <a:ext uri="{FF2B5EF4-FFF2-40B4-BE49-F238E27FC236}">
                  <a16:creationId xmlns:a16="http://schemas.microsoft.com/office/drawing/2014/main" id="{F7921187-28C5-4EA9-A7B1-C33464BFB627}"/>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1" name="Google Shape;3439;p61">
              <a:extLst>
                <a:ext uri="{FF2B5EF4-FFF2-40B4-BE49-F238E27FC236}">
                  <a16:creationId xmlns:a16="http://schemas.microsoft.com/office/drawing/2014/main" id="{10C6636D-43C4-4A9D-A710-E26B65EE11D7}"/>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2" name="Google Shape;3440;p61">
              <a:extLst>
                <a:ext uri="{FF2B5EF4-FFF2-40B4-BE49-F238E27FC236}">
                  <a16:creationId xmlns:a16="http://schemas.microsoft.com/office/drawing/2014/main" id="{FEA0B5D1-D21E-4176-B986-41B86CC34465}"/>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3" name="Google Shape;3441;p61">
              <a:extLst>
                <a:ext uri="{FF2B5EF4-FFF2-40B4-BE49-F238E27FC236}">
                  <a16:creationId xmlns:a16="http://schemas.microsoft.com/office/drawing/2014/main" id="{0AA4E0ED-12DA-4D2F-8548-A46DE09C31D3}"/>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4" name="Google Shape;3442;p61">
              <a:extLst>
                <a:ext uri="{FF2B5EF4-FFF2-40B4-BE49-F238E27FC236}">
                  <a16:creationId xmlns:a16="http://schemas.microsoft.com/office/drawing/2014/main" id="{5D97BD70-B6E8-409E-BEDC-546F38150BD4}"/>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5" name="Google Shape;3443;p61">
              <a:extLst>
                <a:ext uri="{FF2B5EF4-FFF2-40B4-BE49-F238E27FC236}">
                  <a16:creationId xmlns:a16="http://schemas.microsoft.com/office/drawing/2014/main" id="{6EBD44CA-F119-4FFC-8853-57B6A9F4A57C}"/>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6" name="Google Shape;3444;p61">
              <a:extLst>
                <a:ext uri="{FF2B5EF4-FFF2-40B4-BE49-F238E27FC236}">
                  <a16:creationId xmlns:a16="http://schemas.microsoft.com/office/drawing/2014/main" id="{D711E9F1-97F6-47B6-AB3A-C20EC1A28B4A}"/>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7" name="Google Shape;3445;p61">
              <a:extLst>
                <a:ext uri="{FF2B5EF4-FFF2-40B4-BE49-F238E27FC236}">
                  <a16:creationId xmlns:a16="http://schemas.microsoft.com/office/drawing/2014/main" id="{93112F55-3B2B-4F6A-863F-D8FF3216EBE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8" name="Google Shape;3446;p61">
              <a:extLst>
                <a:ext uri="{FF2B5EF4-FFF2-40B4-BE49-F238E27FC236}">
                  <a16:creationId xmlns:a16="http://schemas.microsoft.com/office/drawing/2014/main" id="{B3ABB5B6-D25D-463A-B330-F7EA69D8E4C0}"/>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9" name="Google Shape;3447;p61">
              <a:extLst>
                <a:ext uri="{FF2B5EF4-FFF2-40B4-BE49-F238E27FC236}">
                  <a16:creationId xmlns:a16="http://schemas.microsoft.com/office/drawing/2014/main" id="{1937102E-C816-49F6-98AF-2FC3CA3C1B42}"/>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0" name="Google Shape;3448;p61">
              <a:extLst>
                <a:ext uri="{FF2B5EF4-FFF2-40B4-BE49-F238E27FC236}">
                  <a16:creationId xmlns:a16="http://schemas.microsoft.com/office/drawing/2014/main" id="{2ADE852C-C99A-4617-A739-1C8D6B1B336B}"/>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1" name="Google Shape;3449;p61">
              <a:extLst>
                <a:ext uri="{FF2B5EF4-FFF2-40B4-BE49-F238E27FC236}">
                  <a16:creationId xmlns:a16="http://schemas.microsoft.com/office/drawing/2014/main" id="{B0A3CB0C-DE92-4C62-9CA9-9C09732911B0}"/>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2" name="Google Shape;3450;p61">
              <a:extLst>
                <a:ext uri="{FF2B5EF4-FFF2-40B4-BE49-F238E27FC236}">
                  <a16:creationId xmlns:a16="http://schemas.microsoft.com/office/drawing/2014/main" id="{49A83B73-419C-432A-9841-793BD9BDCE7D}"/>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3" name="Google Shape;3451;p61">
              <a:extLst>
                <a:ext uri="{FF2B5EF4-FFF2-40B4-BE49-F238E27FC236}">
                  <a16:creationId xmlns:a16="http://schemas.microsoft.com/office/drawing/2014/main" id="{CB5F0BB6-892C-46B0-9B65-2BF2FD9A8EDC}"/>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4" name="Google Shape;3452;p61">
              <a:extLst>
                <a:ext uri="{FF2B5EF4-FFF2-40B4-BE49-F238E27FC236}">
                  <a16:creationId xmlns:a16="http://schemas.microsoft.com/office/drawing/2014/main" id="{53FE9B50-1115-403F-8632-F522E4DDB86D}"/>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5" name="Google Shape;3453;p61">
              <a:extLst>
                <a:ext uri="{FF2B5EF4-FFF2-40B4-BE49-F238E27FC236}">
                  <a16:creationId xmlns:a16="http://schemas.microsoft.com/office/drawing/2014/main" id="{AB4C27E6-0B8B-47C7-84C8-2F22CDCFD978}"/>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6" name="Google Shape;3454;p61">
              <a:extLst>
                <a:ext uri="{FF2B5EF4-FFF2-40B4-BE49-F238E27FC236}">
                  <a16:creationId xmlns:a16="http://schemas.microsoft.com/office/drawing/2014/main" id="{895A5262-928F-4048-8AA7-83FE0A1EFC2A}"/>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7" name="Google Shape;3455;p61">
              <a:extLst>
                <a:ext uri="{FF2B5EF4-FFF2-40B4-BE49-F238E27FC236}">
                  <a16:creationId xmlns:a16="http://schemas.microsoft.com/office/drawing/2014/main" id="{7B54BAA4-CE4D-4AF0-B8C0-BD7CC4147A5A}"/>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8" name="Google Shape;3456;p61">
              <a:extLst>
                <a:ext uri="{FF2B5EF4-FFF2-40B4-BE49-F238E27FC236}">
                  <a16:creationId xmlns:a16="http://schemas.microsoft.com/office/drawing/2014/main" id="{C24535DD-C2E6-47C7-907B-72BBD83AD6C5}"/>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9" name="Google Shape;3457;p61">
              <a:extLst>
                <a:ext uri="{FF2B5EF4-FFF2-40B4-BE49-F238E27FC236}">
                  <a16:creationId xmlns:a16="http://schemas.microsoft.com/office/drawing/2014/main" id="{FE89D770-683E-4EC2-A5EB-04B521D920C6}"/>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0" name="Google Shape;3458;p61">
              <a:extLst>
                <a:ext uri="{FF2B5EF4-FFF2-40B4-BE49-F238E27FC236}">
                  <a16:creationId xmlns:a16="http://schemas.microsoft.com/office/drawing/2014/main" id="{2CB7D837-8C5F-4383-8A80-EE81003E56DD}"/>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1" name="Google Shape;3459;p61">
              <a:extLst>
                <a:ext uri="{FF2B5EF4-FFF2-40B4-BE49-F238E27FC236}">
                  <a16:creationId xmlns:a16="http://schemas.microsoft.com/office/drawing/2014/main" id="{64B266DC-3C0F-41EF-A8C0-5566F6E2DB04}"/>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2" name="Google Shape;3460;p61">
              <a:extLst>
                <a:ext uri="{FF2B5EF4-FFF2-40B4-BE49-F238E27FC236}">
                  <a16:creationId xmlns:a16="http://schemas.microsoft.com/office/drawing/2014/main" id="{B17C23B4-F62C-42E1-BDE4-46DE9DA4575E}"/>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3" name="Google Shape;3461;p61">
              <a:extLst>
                <a:ext uri="{FF2B5EF4-FFF2-40B4-BE49-F238E27FC236}">
                  <a16:creationId xmlns:a16="http://schemas.microsoft.com/office/drawing/2014/main" id="{D31C8BBA-C10C-4111-9CD7-ABF66378B60D}"/>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4" name="Google Shape;3462;p61">
              <a:extLst>
                <a:ext uri="{FF2B5EF4-FFF2-40B4-BE49-F238E27FC236}">
                  <a16:creationId xmlns:a16="http://schemas.microsoft.com/office/drawing/2014/main" id="{C56FECC0-6834-440A-9383-473E0D29FEB9}"/>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5" name="Google Shape;3463;p61">
              <a:extLst>
                <a:ext uri="{FF2B5EF4-FFF2-40B4-BE49-F238E27FC236}">
                  <a16:creationId xmlns:a16="http://schemas.microsoft.com/office/drawing/2014/main" id="{00BE02FA-A1F6-48EE-AB79-4BA21EA12F9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6" name="Google Shape;3464;p61">
              <a:extLst>
                <a:ext uri="{FF2B5EF4-FFF2-40B4-BE49-F238E27FC236}">
                  <a16:creationId xmlns:a16="http://schemas.microsoft.com/office/drawing/2014/main" id="{DFC15CBB-621D-4ECC-9ED1-D29220CD32A0}"/>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7" name="Google Shape;3465;p61">
              <a:extLst>
                <a:ext uri="{FF2B5EF4-FFF2-40B4-BE49-F238E27FC236}">
                  <a16:creationId xmlns:a16="http://schemas.microsoft.com/office/drawing/2014/main" id="{186F14D7-18D7-48C2-ABC9-B18D9F0AECD5}"/>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8" name="Google Shape;3466;p61">
              <a:extLst>
                <a:ext uri="{FF2B5EF4-FFF2-40B4-BE49-F238E27FC236}">
                  <a16:creationId xmlns:a16="http://schemas.microsoft.com/office/drawing/2014/main" id="{67F06F21-F7A6-4E8D-9383-5383D04DD41C}"/>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9" name="Google Shape;3467;p61">
              <a:extLst>
                <a:ext uri="{FF2B5EF4-FFF2-40B4-BE49-F238E27FC236}">
                  <a16:creationId xmlns:a16="http://schemas.microsoft.com/office/drawing/2014/main" id="{46CCC233-0F97-449C-8D7F-D13075C85C0E}"/>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0" name="Google Shape;3468;p61">
              <a:extLst>
                <a:ext uri="{FF2B5EF4-FFF2-40B4-BE49-F238E27FC236}">
                  <a16:creationId xmlns:a16="http://schemas.microsoft.com/office/drawing/2014/main" id="{2892D044-C768-4B6E-9FB0-3FA2B87EF238}"/>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1" name="Google Shape;3469;p61">
              <a:extLst>
                <a:ext uri="{FF2B5EF4-FFF2-40B4-BE49-F238E27FC236}">
                  <a16:creationId xmlns:a16="http://schemas.microsoft.com/office/drawing/2014/main" id="{1CDD0FB5-4CE7-4E66-A52A-B08F95AFF9E2}"/>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2" name="Google Shape;3470;p61">
              <a:extLst>
                <a:ext uri="{FF2B5EF4-FFF2-40B4-BE49-F238E27FC236}">
                  <a16:creationId xmlns:a16="http://schemas.microsoft.com/office/drawing/2014/main" id="{0AFFAEEE-3D44-4CD4-B676-473C4A73EABA}"/>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3" name="Google Shape;3471;p61">
              <a:extLst>
                <a:ext uri="{FF2B5EF4-FFF2-40B4-BE49-F238E27FC236}">
                  <a16:creationId xmlns:a16="http://schemas.microsoft.com/office/drawing/2014/main" id="{A836DC14-A052-4301-AC67-1FCF419D63C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4" name="Google Shape;3472;p61">
              <a:extLst>
                <a:ext uri="{FF2B5EF4-FFF2-40B4-BE49-F238E27FC236}">
                  <a16:creationId xmlns:a16="http://schemas.microsoft.com/office/drawing/2014/main" id="{FA757960-FA95-4E41-B4F6-D756FE489025}"/>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5" name="Google Shape;3473;p61">
              <a:extLst>
                <a:ext uri="{FF2B5EF4-FFF2-40B4-BE49-F238E27FC236}">
                  <a16:creationId xmlns:a16="http://schemas.microsoft.com/office/drawing/2014/main" id="{E819450E-DF2C-4A92-A0DF-16ED80C80F9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6" name="Google Shape;3474;p61">
              <a:extLst>
                <a:ext uri="{FF2B5EF4-FFF2-40B4-BE49-F238E27FC236}">
                  <a16:creationId xmlns:a16="http://schemas.microsoft.com/office/drawing/2014/main" id="{E00CDB9E-2C9D-409C-822A-423E4F802311}"/>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87" name="Google Shape;3410;p61">
            <a:extLst>
              <a:ext uri="{FF2B5EF4-FFF2-40B4-BE49-F238E27FC236}">
                <a16:creationId xmlns:a16="http://schemas.microsoft.com/office/drawing/2014/main" id="{1ABBF640-8738-44A5-9876-3569B9B66727}"/>
              </a:ext>
            </a:extLst>
          </p:cNvPr>
          <p:cNvGrpSpPr/>
          <p:nvPr userDrawn="1"/>
        </p:nvGrpSpPr>
        <p:grpSpPr>
          <a:xfrm>
            <a:off x="8208755" y="-457200"/>
            <a:ext cx="950617" cy="941423"/>
            <a:chOff x="468200" y="1667900"/>
            <a:chExt cx="1085575" cy="1075075"/>
          </a:xfrm>
        </p:grpSpPr>
        <p:sp>
          <p:nvSpPr>
            <p:cNvPr id="88" name="Google Shape;3411;p61">
              <a:extLst>
                <a:ext uri="{FF2B5EF4-FFF2-40B4-BE49-F238E27FC236}">
                  <a16:creationId xmlns:a16="http://schemas.microsoft.com/office/drawing/2014/main" id="{25FE99A0-0DF8-489E-B913-2393C2CA1A26}"/>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9" name="Google Shape;3412;p61">
              <a:extLst>
                <a:ext uri="{FF2B5EF4-FFF2-40B4-BE49-F238E27FC236}">
                  <a16:creationId xmlns:a16="http://schemas.microsoft.com/office/drawing/2014/main" id="{B1D5127B-6454-4DE2-8BD5-A9D20052ECFC}"/>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0" name="Google Shape;3413;p61">
              <a:extLst>
                <a:ext uri="{FF2B5EF4-FFF2-40B4-BE49-F238E27FC236}">
                  <a16:creationId xmlns:a16="http://schemas.microsoft.com/office/drawing/2014/main" id="{A24AFDEB-B479-4AA9-84BF-F1827B962ACF}"/>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1" name="Google Shape;3414;p61">
              <a:extLst>
                <a:ext uri="{FF2B5EF4-FFF2-40B4-BE49-F238E27FC236}">
                  <a16:creationId xmlns:a16="http://schemas.microsoft.com/office/drawing/2014/main" id="{944E212F-F301-4513-B9EF-50230C15C392}"/>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2" name="Google Shape;3415;p61">
              <a:extLst>
                <a:ext uri="{FF2B5EF4-FFF2-40B4-BE49-F238E27FC236}">
                  <a16:creationId xmlns:a16="http://schemas.microsoft.com/office/drawing/2014/main" id="{C8AE3CC4-3F9B-4151-A07F-C52888636731}"/>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3" name="Google Shape;3416;p61">
              <a:extLst>
                <a:ext uri="{FF2B5EF4-FFF2-40B4-BE49-F238E27FC236}">
                  <a16:creationId xmlns:a16="http://schemas.microsoft.com/office/drawing/2014/main" id="{13B45F41-72FE-418A-8EEA-DA27FAD23FE1}"/>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4" name="Google Shape;3417;p61">
              <a:extLst>
                <a:ext uri="{FF2B5EF4-FFF2-40B4-BE49-F238E27FC236}">
                  <a16:creationId xmlns:a16="http://schemas.microsoft.com/office/drawing/2014/main" id="{9C1C2B73-CBE9-4BBB-8E59-CE602B513F18}"/>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5" name="Google Shape;3418;p61">
              <a:extLst>
                <a:ext uri="{FF2B5EF4-FFF2-40B4-BE49-F238E27FC236}">
                  <a16:creationId xmlns:a16="http://schemas.microsoft.com/office/drawing/2014/main" id="{604E5F60-505D-4950-9153-CD7476EF5BC6}"/>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6" name="Google Shape;3419;p61">
              <a:extLst>
                <a:ext uri="{FF2B5EF4-FFF2-40B4-BE49-F238E27FC236}">
                  <a16:creationId xmlns:a16="http://schemas.microsoft.com/office/drawing/2014/main" id="{73DFDD2E-861F-438E-9338-F1A88553376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7" name="Google Shape;3420;p61">
              <a:extLst>
                <a:ext uri="{FF2B5EF4-FFF2-40B4-BE49-F238E27FC236}">
                  <a16:creationId xmlns:a16="http://schemas.microsoft.com/office/drawing/2014/main" id="{39FB0F72-EC35-4B33-94EA-0EF7BB5C0EDE}"/>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8" name="Google Shape;3421;p61">
              <a:extLst>
                <a:ext uri="{FF2B5EF4-FFF2-40B4-BE49-F238E27FC236}">
                  <a16:creationId xmlns:a16="http://schemas.microsoft.com/office/drawing/2014/main" id="{4EC98569-B2A0-4A53-B76D-76E8EB8C59B2}"/>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9" name="Google Shape;3422;p61">
              <a:extLst>
                <a:ext uri="{FF2B5EF4-FFF2-40B4-BE49-F238E27FC236}">
                  <a16:creationId xmlns:a16="http://schemas.microsoft.com/office/drawing/2014/main" id="{C12613A1-5A99-4689-B125-65EB190FD5D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0" name="Google Shape;3423;p61">
              <a:extLst>
                <a:ext uri="{FF2B5EF4-FFF2-40B4-BE49-F238E27FC236}">
                  <a16:creationId xmlns:a16="http://schemas.microsoft.com/office/drawing/2014/main" id="{34A82071-0885-4D26-A187-43EC95D4B89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1" name="Google Shape;3424;p61">
              <a:extLst>
                <a:ext uri="{FF2B5EF4-FFF2-40B4-BE49-F238E27FC236}">
                  <a16:creationId xmlns:a16="http://schemas.microsoft.com/office/drawing/2014/main" id="{206142B7-F3BE-4607-B57A-81C496A2A99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2" name="Google Shape;3425;p61">
              <a:extLst>
                <a:ext uri="{FF2B5EF4-FFF2-40B4-BE49-F238E27FC236}">
                  <a16:creationId xmlns:a16="http://schemas.microsoft.com/office/drawing/2014/main" id="{6DE2DFB2-9ADE-457B-9C06-3B08C43041EA}"/>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3" name="Google Shape;3426;p61">
              <a:extLst>
                <a:ext uri="{FF2B5EF4-FFF2-40B4-BE49-F238E27FC236}">
                  <a16:creationId xmlns:a16="http://schemas.microsoft.com/office/drawing/2014/main" id="{BA651B02-3101-46DF-9532-0E7E5B390254}"/>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4" name="Google Shape;3427;p61">
              <a:extLst>
                <a:ext uri="{FF2B5EF4-FFF2-40B4-BE49-F238E27FC236}">
                  <a16:creationId xmlns:a16="http://schemas.microsoft.com/office/drawing/2014/main" id="{4F59BA54-60B1-4DCD-88B8-D593CF2DBFCB}"/>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5" name="Google Shape;3428;p61">
              <a:extLst>
                <a:ext uri="{FF2B5EF4-FFF2-40B4-BE49-F238E27FC236}">
                  <a16:creationId xmlns:a16="http://schemas.microsoft.com/office/drawing/2014/main" id="{6A92806A-5D1E-4335-BF9E-A4FFD93A71D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6" name="Google Shape;3429;p61">
              <a:extLst>
                <a:ext uri="{FF2B5EF4-FFF2-40B4-BE49-F238E27FC236}">
                  <a16:creationId xmlns:a16="http://schemas.microsoft.com/office/drawing/2014/main" id="{5CFF6087-1D4E-4118-8E53-EED57D3E1127}"/>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7" name="Google Shape;3430;p61">
              <a:extLst>
                <a:ext uri="{FF2B5EF4-FFF2-40B4-BE49-F238E27FC236}">
                  <a16:creationId xmlns:a16="http://schemas.microsoft.com/office/drawing/2014/main" id="{07CCDC87-A6DE-4AF3-99F6-F9DBB68718BC}"/>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8" name="Google Shape;3431;p61">
              <a:extLst>
                <a:ext uri="{FF2B5EF4-FFF2-40B4-BE49-F238E27FC236}">
                  <a16:creationId xmlns:a16="http://schemas.microsoft.com/office/drawing/2014/main" id="{F20914EF-47C2-43E7-9786-C997065FCAC3}"/>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9" name="Google Shape;3432;p61">
              <a:extLst>
                <a:ext uri="{FF2B5EF4-FFF2-40B4-BE49-F238E27FC236}">
                  <a16:creationId xmlns:a16="http://schemas.microsoft.com/office/drawing/2014/main" id="{FC845C77-C25B-472E-AD59-AFC3673B31A3}"/>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0" name="Google Shape;3433;p61">
              <a:extLst>
                <a:ext uri="{FF2B5EF4-FFF2-40B4-BE49-F238E27FC236}">
                  <a16:creationId xmlns:a16="http://schemas.microsoft.com/office/drawing/2014/main" id="{DC65FE3B-51CD-4EC0-B6ED-B2CD243EC6FE}"/>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1" name="Google Shape;3434;p61">
              <a:extLst>
                <a:ext uri="{FF2B5EF4-FFF2-40B4-BE49-F238E27FC236}">
                  <a16:creationId xmlns:a16="http://schemas.microsoft.com/office/drawing/2014/main" id="{589FD86A-C337-4F6E-9AFB-242A2C3B3C25}"/>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2" name="Google Shape;3435;p61">
              <a:extLst>
                <a:ext uri="{FF2B5EF4-FFF2-40B4-BE49-F238E27FC236}">
                  <a16:creationId xmlns:a16="http://schemas.microsoft.com/office/drawing/2014/main" id="{E1179C00-F4A3-49B7-A815-6A09412EBE2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3" name="Google Shape;3436;p61">
              <a:extLst>
                <a:ext uri="{FF2B5EF4-FFF2-40B4-BE49-F238E27FC236}">
                  <a16:creationId xmlns:a16="http://schemas.microsoft.com/office/drawing/2014/main" id="{E16C901D-8EE7-4AB3-9B00-646F3127A887}"/>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4" name="Google Shape;3437;p61">
              <a:extLst>
                <a:ext uri="{FF2B5EF4-FFF2-40B4-BE49-F238E27FC236}">
                  <a16:creationId xmlns:a16="http://schemas.microsoft.com/office/drawing/2014/main" id="{DF1B7D6E-7041-4483-B3D2-A15178F0EFC6}"/>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5" name="Google Shape;3438;p61">
              <a:extLst>
                <a:ext uri="{FF2B5EF4-FFF2-40B4-BE49-F238E27FC236}">
                  <a16:creationId xmlns:a16="http://schemas.microsoft.com/office/drawing/2014/main" id="{F0361843-DD5C-44BD-88CB-8427E95496DA}"/>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6" name="Google Shape;3439;p61">
              <a:extLst>
                <a:ext uri="{FF2B5EF4-FFF2-40B4-BE49-F238E27FC236}">
                  <a16:creationId xmlns:a16="http://schemas.microsoft.com/office/drawing/2014/main" id="{5119D5FD-ECC4-49D6-99C8-E7E5943799DB}"/>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7" name="Google Shape;3440;p61">
              <a:extLst>
                <a:ext uri="{FF2B5EF4-FFF2-40B4-BE49-F238E27FC236}">
                  <a16:creationId xmlns:a16="http://schemas.microsoft.com/office/drawing/2014/main" id="{ACB6D5BA-AF07-4525-BB1B-0F47813025F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8" name="Google Shape;3441;p61">
              <a:extLst>
                <a:ext uri="{FF2B5EF4-FFF2-40B4-BE49-F238E27FC236}">
                  <a16:creationId xmlns:a16="http://schemas.microsoft.com/office/drawing/2014/main" id="{0AC401BA-13CB-4747-A71A-3696C87CC838}"/>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9" name="Google Shape;3442;p61">
              <a:extLst>
                <a:ext uri="{FF2B5EF4-FFF2-40B4-BE49-F238E27FC236}">
                  <a16:creationId xmlns:a16="http://schemas.microsoft.com/office/drawing/2014/main" id="{E74556CE-D434-47FE-A6D5-BEE2544E2031}"/>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0" name="Google Shape;3443;p61">
              <a:extLst>
                <a:ext uri="{FF2B5EF4-FFF2-40B4-BE49-F238E27FC236}">
                  <a16:creationId xmlns:a16="http://schemas.microsoft.com/office/drawing/2014/main" id="{E4669D77-7D39-4E52-B326-07E1B2543F31}"/>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1" name="Google Shape;3444;p61">
              <a:extLst>
                <a:ext uri="{FF2B5EF4-FFF2-40B4-BE49-F238E27FC236}">
                  <a16:creationId xmlns:a16="http://schemas.microsoft.com/office/drawing/2014/main" id="{C552F536-044F-4BF8-B8FF-9D9E166BF1B8}"/>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2" name="Google Shape;3445;p61">
              <a:extLst>
                <a:ext uri="{FF2B5EF4-FFF2-40B4-BE49-F238E27FC236}">
                  <a16:creationId xmlns:a16="http://schemas.microsoft.com/office/drawing/2014/main" id="{C4BCABE5-5B27-4CCB-A911-5B67573F910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3" name="Google Shape;3446;p61">
              <a:extLst>
                <a:ext uri="{FF2B5EF4-FFF2-40B4-BE49-F238E27FC236}">
                  <a16:creationId xmlns:a16="http://schemas.microsoft.com/office/drawing/2014/main" id="{940712A0-486C-4575-8A1F-26B57DD60C24}"/>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4" name="Google Shape;3447;p61">
              <a:extLst>
                <a:ext uri="{FF2B5EF4-FFF2-40B4-BE49-F238E27FC236}">
                  <a16:creationId xmlns:a16="http://schemas.microsoft.com/office/drawing/2014/main" id="{2B43CBC5-F670-4258-8F8B-39472ABF4E1E}"/>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5" name="Google Shape;3448;p61">
              <a:extLst>
                <a:ext uri="{FF2B5EF4-FFF2-40B4-BE49-F238E27FC236}">
                  <a16:creationId xmlns:a16="http://schemas.microsoft.com/office/drawing/2014/main" id="{47B1A71D-8D61-402E-8776-B57FAF4EC104}"/>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6" name="Google Shape;3449;p61">
              <a:extLst>
                <a:ext uri="{FF2B5EF4-FFF2-40B4-BE49-F238E27FC236}">
                  <a16:creationId xmlns:a16="http://schemas.microsoft.com/office/drawing/2014/main" id="{F34C5AD9-44FA-41CD-A9B6-9931182F4AAB}"/>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7" name="Google Shape;3450;p61">
              <a:extLst>
                <a:ext uri="{FF2B5EF4-FFF2-40B4-BE49-F238E27FC236}">
                  <a16:creationId xmlns:a16="http://schemas.microsoft.com/office/drawing/2014/main" id="{BCCF27A9-4524-4748-BDD6-8F6BC3D8CA3A}"/>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8" name="Google Shape;3451;p61">
              <a:extLst>
                <a:ext uri="{FF2B5EF4-FFF2-40B4-BE49-F238E27FC236}">
                  <a16:creationId xmlns:a16="http://schemas.microsoft.com/office/drawing/2014/main" id="{F2C9250B-972B-4B84-96DC-60A842BECCA0}"/>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9" name="Google Shape;3452;p61">
              <a:extLst>
                <a:ext uri="{FF2B5EF4-FFF2-40B4-BE49-F238E27FC236}">
                  <a16:creationId xmlns:a16="http://schemas.microsoft.com/office/drawing/2014/main" id="{627BE26F-C8C3-489C-9AB6-67F62C260500}"/>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0" name="Google Shape;3453;p61">
              <a:extLst>
                <a:ext uri="{FF2B5EF4-FFF2-40B4-BE49-F238E27FC236}">
                  <a16:creationId xmlns:a16="http://schemas.microsoft.com/office/drawing/2014/main" id="{4163E293-F3AC-4973-B389-6508800951C5}"/>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1" name="Google Shape;3454;p61">
              <a:extLst>
                <a:ext uri="{FF2B5EF4-FFF2-40B4-BE49-F238E27FC236}">
                  <a16:creationId xmlns:a16="http://schemas.microsoft.com/office/drawing/2014/main" id="{2AD626AF-EAD6-4E79-A359-133C85397B5D}"/>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2" name="Google Shape;3455;p61">
              <a:extLst>
                <a:ext uri="{FF2B5EF4-FFF2-40B4-BE49-F238E27FC236}">
                  <a16:creationId xmlns:a16="http://schemas.microsoft.com/office/drawing/2014/main" id="{A92D603A-300F-4A13-8CBE-92B042DA84DB}"/>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3" name="Google Shape;3456;p61">
              <a:extLst>
                <a:ext uri="{FF2B5EF4-FFF2-40B4-BE49-F238E27FC236}">
                  <a16:creationId xmlns:a16="http://schemas.microsoft.com/office/drawing/2014/main" id="{2707BD5B-A9CA-4431-9182-6DCBC63A3663}"/>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4" name="Google Shape;3457;p61">
              <a:extLst>
                <a:ext uri="{FF2B5EF4-FFF2-40B4-BE49-F238E27FC236}">
                  <a16:creationId xmlns:a16="http://schemas.microsoft.com/office/drawing/2014/main" id="{B6AEB03D-146E-4165-AC3A-CF2381F34982}"/>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5" name="Google Shape;3458;p61">
              <a:extLst>
                <a:ext uri="{FF2B5EF4-FFF2-40B4-BE49-F238E27FC236}">
                  <a16:creationId xmlns:a16="http://schemas.microsoft.com/office/drawing/2014/main" id="{5403C06A-FD2D-48F9-BC3B-4752136E10A5}"/>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6" name="Google Shape;3459;p61">
              <a:extLst>
                <a:ext uri="{FF2B5EF4-FFF2-40B4-BE49-F238E27FC236}">
                  <a16:creationId xmlns:a16="http://schemas.microsoft.com/office/drawing/2014/main" id="{CB682F0D-19CC-466B-872B-A1B19A2D2C3E}"/>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7" name="Google Shape;3460;p61">
              <a:extLst>
                <a:ext uri="{FF2B5EF4-FFF2-40B4-BE49-F238E27FC236}">
                  <a16:creationId xmlns:a16="http://schemas.microsoft.com/office/drawing/2014/main" id="{7154CF7D-159F-40E9-8C6B-CAA57A8CBA8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8" name="Google Shape;3461;p61">
              <a:extLst>
                <a:ext uri="{FF2B5EF4-FFF2-40B4-BE49-F238E27FC236}">
                  <a16:creationId xmlns:a16="http://schemas.microsoft.com/office/drawing/2014/main" id="{66CDB017-9794-4C04-89EA-49D579C5189F}"/>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9" name="Google Shape;3462;p61">
              <a:extLst>
                <a:ext uri="{FF2B5EF4-FFF2-40B4-BE49-F238E27FC236}">
                  <a16:creationId xmlns:a16="http://schemas.microsoft.com/office/drawing/2014/main" id="{69FDD508-1B9C-45AD-A0BD-DC6F7C79463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0" name="Google Shape;3463;p61">
              <a:extLst>
                <a:ext uri="{FF2B5EF4-FFF2-40B4-BE49-F238E27FC236}">
                  <a16:creationId xmlns:a16="http://schemas.microsoft.com/office/drawing/2014/main" id="{E7DC93A9-6A51-4E95-88A0-3FA7C44BD3A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1" name="Google Shape;3464;p61">
              <a:extLst>
                <a:ext uri="{FF2B5EF4-FFF2-40B4-BE49-F238E27FC236}">
                  <a16:creationId xmlns:a16="http://schemas.microsoft.com/office/drawing/2014/main" id="{A9C57DBE-C7C4-4D13-945A-236506D1F12A}"/>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2" name="Google Shape;3465;p61">
              <a:extLst>
                <a:ext uri="{FF2B5EF4-FFF2-40B4-BE49-F238E27FC236}">
                  <a16:creationId xmlns:a16="http://schemas.microsoft.com/office/drawing/2014/main" id="{F5D453CE-B99D-4790-A8C3-89C1D22A4D93}"/>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3" name="Google Shape;3466;p61">
              <a:extLst>
                <a:ext uri="{FF2B5EF4-FFF2-40B4-BE49-F238E27FC236}">
                  <a16:creationId xmlns:a16="http://schemas.microsoft.com/office/drawing/2014/main" id="{D743ED21-A2FA-40CD-8F4B-2FEB257F87E1}"/>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4" name="Google Shape;3467;p61">
              <a:extLst>
                <a:ext uri="{FF2B5EF4-FFF2-40B4-BE49-F238E27FC236}">
                  <a16:creationId xmlns:a16="http://schemas.microsoft.com/office/drawing/2014/main" id="{3298F3AF-36DD-4869-9378-3408F8FCC647}"/>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5" name="Google Shape;3468;p61">
              <a:extLst>
                <a:ext uri="{FF2B5EF4-FFF2-40B4-BE49-F238E27FC236}">
                  <a16:creationId xmlns:a16="http://schemas.microsoft.com/office/drawing/2014/main" id="{0CD62EBF-B272-45F9-B26C-34942658BBAF}"/>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6" name="Google Shape;3469;p61">
              <a:extLst>
                <a:ext uri="{FF2B5EF4-FFF2-40B4-BE49-F238E27FC236}">
                  <a16:creationId xmlns:a16="http://schemas.microsoft.com/office/drawing/2014/main" id="{EB91C235-C25F-4F3F-A265-F71AA6B99730}"/>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7" name="Google Shape;3470;p61">
              <a:extLst>
                <a:ext uri="{FF2B5EF4-FFF2-40B4-BE49-F238E27FC236}">
                  <a16:creationId xmlns:a16="http://schemas.microsoft.com/office/drawing/2014/main" id="{8C787084-039A-4DA1-99D2-FE5F567CBD84}"/>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8" name="Google Shape;3471;p61">
              <a:extLst>
                <a:ext uri="{FF2B5EF4-FFF2-40B4-BE49-F238E27FC236}">
                  <a16:creationId xmlns:a16="http://schemas.microsoft.com/office/drawing/2014/main" id="{7BCC723D-81F0-4296-981E-5CEA515FE2E6}"/>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9" name="Google Shape;3472;p61">
              <a:extLst>
                <a:ext uri="{FF2B5EF4-FFF2-40B4-BE49-F238E27FC236}">
                  <a16:creationId xmlns:a16="http://schemas.microsoft.com/office/drawing/2014/main" id="{470D2652-24A1-46B6-9F6A-A1006EEC1278}"/>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0" name="Google Shape;3473;p61">
              <a:extLst>
                <a:ext uri="{FF2B5EF4-FFF2-40B4-BE49-F238E27FC236}">
                  <a16:creationId xmlns:a16="http://schemas.microsoft.com/office/drawing/2014/main" id="{ED58B544-22B4-4BD6-AFAD-3DF834B804E7}"/>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1" name="Google Shape;3474;p61">
              <a:extLst>
                <a:ext uri="{FF2B5EF4-FFF2-40B4-BE49-F238E27FC236}">
                  <a16:creationId xmlns:a16="http://schemas.microsoft.com/office/drawing/2014/main" id="{93406EBE-99F5-4FC0-88D5-D45B3BBDB64D}"/>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152" name="Google Shape;3345;p61">
            <a:extLst>
              <a:ext uri="{FF2B5EF4-FFF2-40B4-BE49-F238E27FC236}">
                <a16:creationId xmlns:a16="http://schemas.microsoft.com/office/drawing/2014/main" id="{9B194468-BCD6-460C-990E-53BB0995993C}"/>
              </a:ext>
            </a:extLst>
          </p:cNvPr>
          <p:cNvGrpSpPr/>
          <p:nvPr userDrawn="1"/>
        </p:nvGrpSpPr>
        <p:grpSpPr>
          <a:xfrm rot="-2700000">
            <a:off x="2659654" y="-115245"/>
            <a:ext cx="1413771" cy="1400098"/>
            <a:chOff x="468200" y="1667900"/>
            <a:chExt cx="1085575" cy="1075075"/>
          </a:xfrm>
          <a:solidFill>
            <a:srgbClr val="15BBB3">
              <a:alpha val="10000"/>
            </a:srgbClr>
          </a:solidFill>
        </p:grpSpPr>
        <p:sp>
          <p:nvSpPr>
            <p:cNvPr id="153" name="Google Shape;3346;p61">
              <a:extLst>
                <a:ext uri="{FF2B5EF4-FFF2-40B4-BE49-F238E27FC236}">
                  <a16:creationId xmlns:a16="http://schemas.microsoft.com/office/drawing/2014/main" id="{AC1D3DD9-E3DD-4802-A503-34E0FBCE017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4" name="Google Shape;3347;p61">
              <a:extLst>
                <a:ext uri="{FF2B5EF4-FFF2-40B4-BE49-F238E27FC236}">
                  <a16:creationId xmlns:a16="http://schemas.microsoft.com/office/drawing/2014/main" id="{696B32EA-D347-442B-940C-3A690D04C5F0}"/>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5" name="Google Shape;3348;p61">
              <a:extLst>
                <a:ext uri="{FF2B5EF4-FFF2-40B4-BE49-F238E27FC236}">
                  <a16:creationId xmlns:a16="http://schemas.microsoft.com/office/drawing/2014/main" id="{416D7E77-CF55-411E-A663-A566E4F185E0}"/>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6" name="Google Shape;3349;p61">
              <a:extLst>
                <a:ext uri="{FF2B5EF4-FFF2-40B4-BE49-F238E27FC236}">
                  <a16:creationId xmlns:a16="http://schemas.microsoft.com/office/drawing/2014/main" id="{65C90B84-85DB-4959-83AD-CA86B962B278}"/>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7" name="Google Shape;3350;p61">
              <a:extLst>
                <a:ext uri="{FF2B5EF4-FFF2-40B4-BE49-F238E27FC236}">
                  <a16:creationId xmlns:a16="http://schemas.microsoft.com/office/drawing/2014/main" id="{254688E9-FC54-4E49-AF68-CC78E5057886}"/>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8" name="Google Shape;3351;p61">
              <a:extLst>
                <a:ext uri="{FF2B5EF4-FFF2-40B4-BE49-F238E27FC236}">
                  <a16:creationId xmlns:a16="http://schemas.microsoft.com/office/drawing/2014/main" id="{F5E243AF-3A4F-4615-BEE3-2BA9BD847160}"/>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9" name="Google Shape;3352;p61">
              <a:extLst>
                <a:ext uri="{FF2B5EF4-FFF2-40B4-BE49-F238E27FC236}">
                  <a16:creationId xmlns:a16="http://schemas.microsoft.com/office/drawing/2014/main" id="{EF238500-4612-4A0C-BA4E-494079ED4E41}"/>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0" name="Google Shape;3353;p61">
              <a:extLst>
                <a:ext uri="{FF2B5EF4-FFF2-40B4-BE49-F238E27FC236}">
                  <a16:creationId xmlns:a16="http://schemas.microsoft.com/office/drawing/2014/main" id="{FE2948D2-1A07-4EAD-881E-1DD352039BD3}"/>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1" name="Google Shape;3354;p61">
              <a:extLst>
                <a:ext uri="{FF2B5EF4-FFF2-40B4-BE49-F238E27FC236}">
                  <a16:creationId xmlns:a16="http://schemas.microsoft.com/office/drawing/2014/main" id="{CE70D35C-AEBB-4D16-AE40-AF4DE8F4F9E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2" name="Google Shape;3355;p61">
              <a:extLst>
                <a:ext uri="{FF2B5EF4-FFF2-40B4-BE49-F238E27FC236}">
                  <a16:creationId xmlns:a16="http://schemas.microsoft.com/office/drawing/2014/main" id="{4D146DC0-3237-4009-B774-130B91F4048A}"/>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3" name="Google Shape;3356;p61">
              <a:extLst>
                <a:ext uri="{FF2B5EF4-FFF2-40B4-BE49-F238E27FC236}">
                  <a16:creationId xmlns:a16="http://schemas.microsoft.com/office/drawing/2014/main" id="{0D9FF782-D0D8-4F10-8562-A9DABD6763ED}"/>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4" name="Google Shape;3357;p61">
              <a:extLst>
                <a:ext uri="{FF2B5EF4-FFF2-40B4-BE49-F238E27FC236}">
                  <a16:creationId xmlns:a16="http://schemas.microsoft.com/office/drawing/2014/main" id="{2C564D1C-E5FD-4098-8F84-94B480320359}"/>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5" name="Google Shape;3358;p61">
              <a:extLst>
                <a:ext uri="{FF2B5EF4-FFF2-40B4-BE49-F238E27FC236}">
                  <a16:creationId xmlns:a16="http://schemas.microsoft.com/office/drawing/2014/main" id="{CB3A2EF1-0AAF-453A-83D7-AF4BB8D43D4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6" name="Google Shape;3359;p61">
              <a:extLst>
                <a:ext uri="{FF2B5EF4-FFF2-40B4-BE49-F238E27FC236}">
                  <a16:creationId xmlns:a16="http://schemas.microsoft.com/office/drawing/2014/main" id="{4EEA2A2D-1EBB-4857-BF0A-1B5C93D372C3}"/>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7" name="Google Shape;3360;p61">
              <a:extLst>
                <a:ext uri="{FF2B5EF4-FFF2-40B4-BE49-F238E27FC236}">
                  <a16:creationId xmlns:a16="http://schemas.microsoft.com/office/drawing/2014/main" id="{B6B359F1-77A5-4D07-9F4A-B06E2FC15890}"/>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8" name="Google Shape;3361;p61">
              <a:extLst>
                <a:ext uri="{FF2B5EF4-FFF2-40B4-BE49-F238E27FC236}">
                  <a16:creationId xmlns:a16="http://schemas.microsoft.com/office/drawing/2014/main" id="{F0B068B4-2D95-4857-93B0-AFBCC608285A}"/>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9" name="Google Shape;3362;p61">
              <a:extLst>
                <a:ext uri="{FF2B5EF4-FFF2-40B4-BE49-F238E27FC236}">
                  <a16:creationId xmlns:a16="http://schemas.microsoft.com/office/drawing/2014/main" id="{63DFDBB2-4DEB-4317-B03A-0B6B859F1ED7}"/>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0" name="Google Shape;3363;p61">
              <a:extLst>
                <a:ext uri="{FF2B5EF4-FFF2-40B4-BE49-F238E27FC236}">
                  <a16:creationId xmlns:a16="http://schemas.microsoft.com/office/drawing/2014/main" id="{D7F09C4B-3D1A-4AB9-86BB-6172C8D2A52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1" name="Google Shape;3364;p61">
              <a:extLst>
                <a:ext uri="{FF2B5EF4-FFF2-40B4-BE49-F238E27FC236}">
                  <a16:creationId xmlns:a16="http://schemas.microsoft.com/office/drawing/2014/main" id="{C553C07D-E471-4C3B-8536-A2E6D7CB9760}"/>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2" name="Google Shape;3365;p61">
              <a:extLst>
                <a:ext uri="{FF2B5EF4-FFF2-40B4-BE49-F238E27FC236}">
                  <a16:creationId xmlns:a16="http://schemas.microsoft.com/office/drawing/2014/main" id="{595567BF-B368-435A-AF40-687B29F900BB}"/>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3" name="Google Shape;3366;p61">
              <a:extLst>
                <a:ext uri="{FF2B5EF4-FFF2-40B4-BE49-F238E27FC236}">
                  <a16:creationId xmlns:a16="http://schemas.microsoft.com/office/drawing/2014/main" id="{B32251C8-FCA8-41E8-883A-F9D973C90426}"/>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4" name="Google Shape;3367;p61">
              <a:extLst>
                <a:ext uri="{FF2B5EF4-FFF2-40B4-BE49-F238E27FC236}">
                  <a16:creationId xmlns:a16="http://schemas.microsoft.com/office/drawing/2014/main" id="{9BD76AEC-7DFF-4426-8128-C9AB4C4D766C}"/>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5" name="Google Shape;3368;p61">
              <a:extLst>
                <a:ext uri="{FF2B5EF4-FFF2-40B4-BE49-F238E27FC236}">
                  <a16:creationId xmlns:a16="http://schemas.microsoft.com/office/drawing/2014/main" id="{BE7885B6-BDBA-4202-99E9-9BEB6E9BF61B}"/>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6" name="Google Shape;3369;p61">
              <a:extLst>
                <a:ext uri="{FF2B5EF4-FFF2-40B4-BE49-F238E27FC236}">
                  <a16:creationId xmlns:a16="http://schemas.microsoft.com/office/drawing/2014/main" id="{6BFEC36E-EFBD-4F22-BA24-7E541A77DC2A}"/>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7" name="Google Shape;3370;p61">
              <a:extLst>
                <a:ext uri="{FF2B5EF4-FFF2-40B4-BE49-F238E27FC236}">
                  <a16:creationId xmlns:a16="http://schemas.microsoft.com/office/drawing/2014/main" id="{785E77EB-4824-413D-9154-BF3A4389769A}"/>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8" name="Google Shape;3371;p61">
              <a:extLst>
                <a:ext uri="{FF2B5EF4-FFF2-40B4-BE49-F238E27FC236}">
                  <a16:creationId xmlns:a16="http://schemas.microsoft.com/office/drawing/2014/main" id="{75D82465-DF1A-45F2-9A55-FB8FD90C919B}"/>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9" name="Google Shape;3372;p61">
              <a:extLst>
                <a:ext uri="{FF2B5EF4-FFF2-40B4-BE49-F238E27FC236}">
                  <a16:creationId xmlns:a16="http://schemas.microsoft.com/office/drawing/2014/main" id="{372959A5-DA7C-426D-9325-6B28C2AC89BA}"/>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0" name="Google Shape;3373;p61">
              <a:extLst>
                <a:ext uri="{FF2B5EF4-FFF2-40B4-BE49-F238E27FC236}">
                  <a16:creationId xmlns:a16="http://schemas.microsoft.com/office/drawing/2014/main" id="{E98BF848-00A5-46B9-AD0C-E1B25AD7A9D0}"/>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1" name="Google Shape;3374;p61">
              <a:extLst>
                <a:ext uri="{FF2B5EF4-FFF2-40B4-BE49-F238E27FC236}">
                  <a16:creationId xmlns:a16="http://schemas.microsoft.com/office/drawing/2014/main" id="{3924C4F0-1177-482F-812C-0B5B8ECAFB58}"/>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2" name="Google Shape;3375;p61">
              <a:extLst>
                <a:ext uri="{FF2B5EF4-FFF2-40B4-BE49-F238E27FC236}">
                  <a16:creationId xmlns:a16="http://schemas.microsoft.com/office/drawing/2014/main" id="{3A7BD5FA-334E-4E73-913C-9F98C733D4C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3" name="Google Shape;3376;p61">
              <a:extLst>
                <a:ext uri="{FF2B5EF4-FFF2-40B4-BE49-F238E27FC236}">
                  <a16:creationId xmlns:a16="http://schemas.microsoft.com/office/drawing/2014/main" id="{B5B2A127-AFCE-4639-A35D-D7A43871DE8B}"/>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4" name="Google Shape;3377;p61">
              <a:extLst>
                <a:ext uri="{FF2B5EF4-FFF2-40B4-BE49-F238E27FC236}">
                  <a16:creationId xmlns:a16="http://schemas.microsoft.com/office/drawing/2014/main" id="{6B4161B6-D18F-47D0-A438-B2CF266606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5" name="Google Shape;3378;p61">
              <a:extLst>
                <a:ext uri="{FF2B5EF4-FFF2-40B4-BE49-F238E27FC236}">
                  <a16:creationId xmlns:a16="http://schemas.microsoft.com/office/drawing/2014/main" id="{BDCE1186-6E45-4CE6-A874-8BDF962B6600}"/>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6" name="Google Shape;3379;p61">
              <a:extLst>
                <a:ext uri="{FF2B5EF4-FFF2-40B4-BE49-F238E27FC236}">
                  <a16:creationId xmlns:a16="http://schemas.microsoft.com/office/drawing/2014/main" id="{D9F7C26F-993E-495E-89BC-578117209681}"/>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7" name="Google Shape;3380;p61">
              <a:extLst>
                <a:ext uri="{FF2B5EF4-FFF2-40B4-BE49-F238E27FC236}">
                  <a16:creationId xmlns:a16="http://schemas.microsoft.com/office/drawing/2014/main" id="{DE58C9D6-5AAF-475A-9701-7AF649FE3B40}"/>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8" name="Google Shape;3381;p61">
              <a:extLst>
                <a:ext uri="{FF2B5EF4-FFF2-40B4-BE49-F238E27FC236}">
                  <a16:creationId xmlns:a16="http://schemas.microsoft.com/office/drawing/2014/main" id="{363B5385-51AF-42C7-9A36-B153AE9EEA6C}"/>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9" name="Google Shape;3382;p61">
              <a:extLst>
                <a:ext uri="{FF2B5EF4-FFF2-40B4-BE49-F238E27FC236}">
                  <a16:creationId xmlns:a16="http://schemas.microsoft.com/office/drawing/2014/main" id="{45F41646-36BF-4487-8286-E57B4E30FC0F}"/>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0" name="Google Shape;3383;p61">
              <a:extLst>
                <a:ext uri="{FF2B5EF4-FFF2-40B4-BE49-F238E27FC236}">
                  <a16:creationId xmlns:a16="http://schemas.microsoft.com/office/drawing/2014/main" id="{7664C457-7C41-461E-B5A8-34741CFFBBB0}"/>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1" name="Google Shape;3384;p61">
              <a:extLst>
                <a:ext uri="{FF2B5EF4-FFF2-40B4-BE49-F238E27FC236}">
                  <a16:creationId xmlns:a16="http://schemas.microsoft.com/office/drawing/2014/main" id="{174FECF4-8EA2-42D4-875F-E4DB5A33235C}"/>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2" name="Google Shape;3385;p61">
              <a:extLst>
                <a:ext uri="{FF2B5EF4-FFF2-40B4-BE49-F238E27FC236}">
                  <a16:creationId xmlns:a16="http://schemas.microsoft.com/office/drawing/2014/main" id="{27D157B9-59DF-41FE-9F1F-3D9CF37F275C}"/>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3" name="Google Shape;3386;p61">
              <a:extLst>
                <a:ext uri="{FF2B5EF4-FFF2-40B4-BE49-F238E27FC236}">
                  <a16:creationId xmlns:a16="http://schemas.microsoft.com/office/drawing/2014/main" id="{A683893F-2A19-41B2-B1AB-F383BA04FED5}"/>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4" name="Google Shape;3387;p61">
              <a:extLst>
                <a:ext uri="{FF2B5EF4-FFF2-40B4-BE49-F238E27FC236}">
                  <a16:creationId xmlns:a16="http://schemas.microsoft.com/office/drawing/2014/main" id="{54EE5F35-0E8A-4034-9874-E63CD3A98869}"/>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5" name="Google Shape;3388;p61">
              <a:extLst>
                <a:ext uri="{FF2B5EF4-FFF2-40B4-BE49-F238E27FC236}">
                  <a16:creationId xmlns:a16="http://schemas.microsoft.com/office/drawing/2014/main" id="{B995EAD2-6AB6-4882-AECE-95D6FCFE9D44}"/>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6" name="Google Shape;3389;p61">
              <a:extLst>
                <a:ext uri="{FF2B5EF4-FFF2-40B4-BE49-F238E27FC236}">
                  <a16:creationId xmlns:a16="http://schemas.microsoft.com/office/drawing/2014/main" id="{84B92247-3582-4070-ADEA-54F872F8AB07}"/>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7" name="Google Shape;3390;p61">
              <a:extLst>
                <a:ext uri="{FF2B5EF4-FFF2-40B4-BE49-F238E27FC236}">
                  <a16:creationId xmlns:a16="http://schemas.microsoft.com/office/drawing/2014/main" id="{73BA350E-0E98-464B-B70B-1836CD627B83}"/>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8" name="Google Shape;3391;p61">
              <a:extLst>
                <a:ext uri="{FF2B5EF4-FFF2-40B4-BE49-F238E27FC236}">
                  <a16:creationId xmlns:a16="http://schemas.microsoft.com/office/drawing/2014/main" id="{B517FC01-89E8-4AAD-BB93-CEED6FBB3397}"/>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9" name="Google Shape;3392;p61">
              <a:extLst>
                <a:ext uri="{FF2B5EF4-FFF2-40B4-BE49-F238E27FC236}">
                  <a16:creationId xmlns:a16="http://schemas.microsoft.com/office/drawing/2014/main" id="{28922DCE-C972-407F-ADE5-A58D651E25A8}"/>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0" name="Google Shape;3393;p61">
              <a:extLst>
                <a:ext uri="{FF2B5EF4-FFF2-40B4-BE49-F238E27FC236}">
                  <a16:creationId xmlns:a16="http://schemas.microsoft.com/office/drawing/2014/main" id="{52365172-1836-4D8E-9B63-6CAF9453509E}"/>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1" name="Google Shape;3394;p61">
              <a:extLst>
                <a:ext uri="{FF2B5EF4-FFF2-40B4-BE49-F238E27FC236}">
                  <a16:creationId xmlns:a16="http://schemas.microsoft.com/office/drawing/2014/main" id="{6366EF37-3F7A-45C5-BD95-0A1A1B93A875}"/>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2" name="Google Shape;3395;p61">
              <a:extLst>
                <a:ext uri="{FF2B5EF4-FFF2-40B4-BE49-F238E27FC236}">
                  <a16:creationId xmlns:a16="http://schemas.microsoft.com/office/drawing/2014/main" id="{580293EF-E1AE-48A1-A625-D2CC1D01715C}"/>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3" name="Google Shape;3396;p61">
              <a:extLst>
                <a:ext uri="{FF2B5EF4-FFF2-40B4-BE49-F238E27FC236}">
                  <a16:creationId xmlns:a16="http://schemas.microsoft.com/office/drawing/2014/main" id="{F350A58F-16B5-4F67-91D3-5D99096DB475}"/>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4" name="Google Shape;3397;p61">
              <a:extLst>
                <a:ext uri="{FF2B5EF4-FFF2-40B4-BE49-F238E27FC236}">
                  <a16:creationId xmlns:a16="http://schemas.microsoft.com/office/drawing/2014/main" id="{DD872A4A-E982-4774-8D0E-DF6E12EFDB83}"/>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5" name="Google Shape;3398;p61">
              <a:extLst>
                <a:ext uri="{FF2B5EF4-FFF2-40B4-BE49-F238E27FC236}">
                  <a16:creationId xmlns:a16="http://schemas.microsoft.com/office/drawing/2014/main" id="{A6A4D7CB-60E7-4977-9364-65361B5D82E5}"/>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6" name="Google Shape;3399;p61">
              <a:extLst>
                <a:ext uri="{FF2B5EF4-FFF2-40B4-BE49-F238E27FC236}">
                  <a16:creationId xmlns:a16="http://schemas.microsoft.com/office/drawing/2014/main" id="{F5506D51-D9FE-4600-B139-20F84765AD54}"/>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7" name="Google Shape;3400;p61">
              <a:extLst>
                <a:ext uri="{FF2B5EF4-FFF2-40B4-BE49-F238E27FC236}">
                  <a16:creationId xmlns:a16="http://schemas.microsoft.com/office/drawing/2014/main" id="{3D096AC0-04E6-4BD9-9AA0-1F9B23B0889E}"/>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8" name="Google Shape;3401;p61">
              <a:extLst>
                <a:ext uri="{FF2B5EF4-FFF2-40B4-BE49-F238E27FC236}">
                  <a16:creationId xmlns:a16="http://schemas.microsoft.com/office/drawing/2014/main" id="{BCBD8776-D442-455B-AEE4-3A74A89A7996}"/>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9" name="Google Shape;3402;p61">
              <a:extLst>
                <a:ext uri="{FF2B5EF4-FFF2-40B4-BE49-F238E27FC236}">
                  <a16:creationId xmlns:a16="http://schemas.microsoft.com/office/drawing/2014/main" id="{EFC4B6F1-54F5-4763-A6D2-3F64B811ADAB}"/>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0" name="Google Shape;3403;p61">
              <a:extLst>
                <a:ext uri="{FF2B5EF4-FFF2-40B4-BE49-F238E27FC236}">
                  <a16:creationId xmlns:a16="http://schemas.microsoft.com/office/drawing/2014/main" id="{506F6DDD-1E65-4DF7-A377-75ACD4462D06}"/>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1" name="Google Shape;3404;p61">
              <a:extLst>
                <a:ext uri="{FF2B5EF4-FFF2-40B4-BE49-F238E27FC236}">
                  <a16:creationId xmlns:a16="http://schemas.microsoft.com/office/drawing/2014/main" id="{5CAC9901-8D1A-4E5F-B38F-E8444804488A}"/>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2" name="Google Shape;3405;p61">
              <a:extLst>
                <a:ext uri="{FF2B5EF4-FFF2-40B4-BE49-F238E27FC236}">
                  <a16:creationId xmlns:a16="http://schemas.microsoft.com/office/drawing/2014/main" id="{F8E6D199-8250-4B89-9D5E-B0DCE428726C}"/>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3" name="Google Shape;3406;p61">
              <a:extLst>
                <a:ext uri="{FF2B5EF4-FFF2-40B4-BE49-F238E27FC236}">
                  <a16:creationId xmlns:a16="http://schemas.microsoft.com/office/drawing/2014/main" id="{9F3E1F6C-7537-498F-9060-B3BBBD48DAD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4" name="Google Shape;3407;p61">
              <a:extLst>
                <a:ext uri="{FF2B5EF4-FFF2-40B4-BE49-F238E27FC236}">
                  <a16:creationId xmlns:a16="http://schemas.microsoft.com/office/drawing/2014/main" id="{E5362D03-85B3-4742-8D04-69A752D72A49}"/>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5" name="Google Shape;3408;p61">
              <a:extLst>
                <a:ext uri="{FF2B5EF4-FFF2-40B4-BE49-F238E27FC236}">
                  <a16:creationId xmlns:a16="http://schemas.microsoft.com/office/drawing/2014/main" id="{CC358DF6-4714-407D-BB44-9CBAE6EFA51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6" name="Google Shape;3409;p61">
              <a:extLst>
                <a:ext uri="{FF2B5EF4-FFF2-40B4-BE49-F238E27FC236}">
                  <a16:creationId xmlns:a16="http://schemas.microsoft.com/office/drawing/2014/main" id="{296F3037-1237-49D3-93F6-86423E638933}"/>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218" name="Rectangle 217">
            <a:extLst>
              <a:ext uri="{FF2B5EF4-FFF2-40B4-BE49-F238E27FC236}">
                <a16:creationId xmlns:a16="http://schemas.microsoft.com/office/drawing/2014/main" id="{9AA5A671-E65D-434C-A906-4FAE7F18BA4F}"/>
              </a:ext>
            </a:extLst>
          </p:cNvPr>
          <p:cNvSpPr/>
          <p:nvPr userDrawn="1"/>
        </p:nvSpPr>
        <p:spPr>
          <a:xfrm>
            <a:off x="-795" y="222465"/>
            <a:ext cx="88900" cy="7112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20" name="Group 219">
            <a:extLst>
              <a:ext uri="{FF2B5EF4-FFF2-40B4-BE49-F238E27FC236}">
                <a16:creationId xmlns:a16="http://schemas.microsoft.com/office/drawing/2014/main" id="{5FD6B939-A464-4BE7-81F5-4E77864F0715}"/>
              </a:ext>
            </a:extLst>
          </p:cNvPr>
          <p:cNvGrpSpPr/>
          <p:nvPr userDrawn="1"/>
        </p:nvGrpSpPr>
        <p:grpSpPr>
          <a:xfrm>
            <a:off x="-12700" y="895076"/>
            <a:ext cx="8186738" cy="71438"/>
            <a:chOff x="-12700" y="1035245"/>
            <a:chExt cx="8186738" cy="71438"/>
          </a:xfrm>
          <a:solidFill>
            <a:sysClr val="windowText" lastClr="000000"/>
          </a:solidFill>
        </p:grpSpPr>
        <p:cxnSp>
          <p:nvCxnSpPr>
            <p:cNvPr id="221" name="Straight Connector 220">
              <a:extLst>
                <a:ext uri="{FF2B5EF4-FFF2-40B4-BE49-F238E27FC236}">
                  <a16:creationId xmlns:a16="http://schemas.microsoft.com/office/drawing/2014/main" id="{6CBC33B4-AE41-42B5-8938-7A3B2FED120C}"/>
                </a:ext>
              </a:extLst>
            </p:cNvPr>
            <p:cNvCxnSpPr/>
            <p:nvPr/>
          </p:nvCxnSpPr>
          <p:spPr>
            <a:xfrm>
              <a:off x="-12700" y="1072584"/>
              <a:ext cx="8115300" cy="0"/>
            </a:xfrm>
            <a:prstGeom prst="line">
              <a:avLst/>
            </a:prstGeom>
            <a:grpFill/>
            <a:ln w="6350" cap="flat" cmpd="sng" algn="ctr">
              <a:solidFill>
                <a:srgbClr val="2F98B8"/>
              </a:solidFill>
              <a:prstDash val="solid"/>
              <a:miter lim="800000"/>
            </a:ln>
            <a:effectLst/>
          </p:spPr>
        </p:cxnSp>
        <p:sp>
          <p:nvSpPr>
            <p:cNvPr id="222" name="Oval 221">
              <a:extLst>
                <a:ext uri="{FF2B5EF4-FFF2-40B4-BE49-F238E27FC236}">
                  <a16:creationId xmlns:a16="http://schemas.microsoft.com/office/drawing/2014/main" id="{1D3C1118-9C9F-41C4-AD4A-0C1DAD149C8B}"/>
                </a:ext>
              </a:extLst>
            </p:cNvPr>
            <p:cNvSpPr/>
            <p:nvPr/>
          </p:nvSpPr>
          <p:spPr>
            <a:xfrm>
              <a:off x="8102600" y="1035245"/>
              <a:ext cx="71438" cy="71438"/>
            </a:xfrm>
            <a:prstGeom prst="ellipse">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24" name="Google Shape;3410;p61">
            <a:extLst>
              <a:ext uri="{FF2B5EF4-FFF2-40B4-BE49-F238E27FC236}">
                <a16:creationId xmlns:a16="http://schemas.microsoft.com/office/drawing/2014/main" id="{A07EA215-C2AD-4BC6-BA61-86C31A093DFC}"/>
              </a:ext>
            </a:extLst>
          </p:cNvPr>
          <p:cNvGrpSpPr/>
          <p:nvPr userDrawn="1"/>
        </p:nvGrpSpPr>
        <p:grpSpPr>
          <a:xfrm>
            <a:off x="6953686" y="6111599"/>
            <a:ext cx="746023" cy="738808"/>
            <a:chOff x="468200" y="1667900"/>
            <a:chExt cx="1085575" cy="1075075"/>
          </a:xfrm>
          <a:solidFill>
            <a:schemeClr val="bg1"/>
          </a:solidFill>
        </p:grpSpPr>
        <p:sp>
          <p:nvSpPr>
            <p:cNvPr id="225" name="Google Shape;3411;p61">
              <a:extLst>
                <a:ext uri="{FF2B5EF4-FFF2-40B4-BE49-F238E27FC236}">
                  <a16:creationId xmlns:a16="http://schemas.microsoft.com/office/drawing/2014/main" id="{83664C3E-F177-4F8E-849A-2BAA42F8B914}"/>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6" name="Google Shape;3412;p61">
              <a:extLst>
                <a:ext uri="{FF2B5EF4-FFF2-40B4-BE49-F238E27FC236}">
                  <a16:creationId xmlns:a16="http://schemas.microsoft.com/office/drawing/2014/main" id="{0A54B5F1-DD81-47B9-8D11-F063D0189F9D}"/>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7" name="Google Shape;3413;p61">
              <a:extLst>
                <a:ext uri="{FF2B5EF4-FFF2-40B4-BE49-F238E27FC236}">
                  <a16:creationId xmlns:a16="http://schemas.microsoft.com/office/drawing/2014/main" id="{2DDB9C9A-4412-4435-B7C3-020B09AD3A79}"/>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8" name="Google Shape;3414;p61">
              <a:extLst>
                <a:ext uri="{FF2B5EF4-FFF2-40B4-BE49-F238E27FC236}">
                  <a16:creationId xmlns:a16="http://schemas.microsoft.com/office/drawing/2014/main" id="{2AFCC6AF-18E6-4CCA-88CE-30711ACFA6C6}"/>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9" name="Google Shape;3415;p61">
              <a:extLst>
                <a:ext uri="{FF2B5EF4-FFF2-40B4-BE49-F238E27FC236}">
                  <a16:creationId xmlns:a16="http://schemas.microsoft.com/office/drawing/2014/main" id="{48CF6DFE-1845-43D9-9B66-19563E07757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0" name="Google Shape;3416;p61">
              <a:extLst>
                <a:ext uri="{FF2B5EF4-FFF2-40B4-BE49-F238E27FC236}">
                  <a16:creationId xmlns:a16="http://schemas.microsoft.com/office/drawing/2014/main" id="{18DB76F3-0C9C-4DD9-B65D-F11E8F979A7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1" name="Google Shape;3417;p61">
              <a:extLst>
                <a:ext uri="{FF2B5EF4-FFF2-40B4-BE49-F238E27FC236}">
                  <a16:creationId xmlns:a16="http://schemas.microsoft.com/office/drawing/2014/main" id="{5BEEB9E4-C952-4562-BC2A-25D92F1B7E9A}"/>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2" name="Google Shape;3418;p61">
              <a:extLst>
                <a:ext uri="{FF2B5EF4-FFF2-40B4-BE49-F238E27FC236}">
                  <a16:creationId xmlns:a16="http://schemas.microsoft.com/office/drawing/2014/main" id="{C87A5449-D657-4966-87BC-A748BFB85F2A}"/>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3" name="Google Shape;3419;p61">
              <a:extLst>
                <a:ext uri="{FF2B5EF4-FFF2-40B4-BE49-F238E27FC236}">
                  <a16:creationId xmlns:a16="http://schemas.microsoft.com/office/drawing/2014/main" id="{210A4020-E887-4694-9D0D-A7063B2CBBEB}"/>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4" name="Google Shape;3420;p61">
              <a:extLst>
                <a:ext uri="{FF2B5EF4-FFF2-40B4-BE49-F238E27FC236}">
                  <a16:creationId xmlns:a16="http://schemas.microsoft.com/office/drawing/2014/main" id="{12141758-057C-48FA-B7F0-FA5B5CB6AA21}"/>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5" name="Google Shape;3421;p61">
              <a:extLst>
                <a:ext uri="{FF2B5EF4-FFF2-40B4-BE49-F238E27FC236}">
                  <a16:creationId xmlns:a16="http://schemas.microsoft.com/office/drawing/2014/main" id="{E56DF5D6-F555-449A-A800-CBE3F4934DA5}"/>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6" name="Google Shape;3422;p61">
              <a:extLst>
                <a:ext uri="{FF2B5EF4-FFF2-40B4-BE49-F238E27FC236}">
                  <a16:creationId xmlns:a16="http://schemas.microsoft.com/office/drawing/2014/main" id="{EFB7B2EE-042D-44D7-A613-9D65BFD34DE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7" name="Google Shape;3423;p61">
              <a:extLst>
                <a:ext uri="{FF2B5EF4-FFF2-40B4-BE49-F238E27FC236}">
                  <a16:creationId xmlns:a16="http://schemas.microsoft.com/office/drawing/2014/main" id="{22108FBA-294D-48D3-9F0D-97318EC7F27A}"/>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8" name="Google Shape;3424;p61">
              <a:extLst>
                <a:ext uri="{FF2B5EF4-FFF2-40B4-BE49-F238E27FC236}">
                  <a16:creationId xmlns:a16="http://schemas.microsoft.com/office/drawing/2014/main" id="{570732AA-7006-48A9-9D01-378F3921F70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9" name="Google Shape;3425;p61">
              <a:extLst>
                <a:ext uri="{FF2B5EF4-FFF2-40B4-BE49-F238E27FC236}">
                  <a16:creationId xmlns:a16="http://schemas.microsoft.com/office/drawing/2014/main" id="{0F1C56E1-979E-4C27-8C6F-8E8B09B84DE7}"/>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0" name="Google Shape;3426;p61">
              <a:extLst>
                <a:ext uri="{FF2B5EF4-FFF2-40B4-BE49-F238E27FC236}">
                  <a16:creationId xmlns:a16="http://schemas.microsoft.com/office/drawing/2014/main" id="{5B5A656B-DAFD-4994-957A-361F387A8943}"/>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1" name="Google Shape;3427;p61">
              <a:extLst>
                <a:ext uri="{FF2B5EF4-FFF2-40B4-BE49-F238E27FC236}">
                  <a16:creationId xmlns:a16="http://schemas.microsoft.com/office/drawing/2014/main" id="{BFFA8D26-02F8-4A81-AE49-38EB4A439812}"/>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2" name="Google Shape;3428;p61">
              <a:extLst>
                <a:ext uri="{FF2B5EF4-FFF2-40B4-BE49-F238E27FC236}">
                  <a16:creationId xmlns:a16="http://schemas.microsoft.com/office/drawing/2014/main" id="{FCD9BE6A-F273-4E51-BD0E-D70D66360CE3}"/>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3" name="Google Shape;3429;p61">
              <a:extLst>
                <a:ext uri="{FF2B5EF4-FFF2-40B4-BE49-F238E27FC236}">
                  <a16:creationId xmlns:a16="http://schemas.microsoft.com/office/drawing/2014/main" id="{DC5E1996-243E-4DFF-A8B4-8BC738169441}"/>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4" name="Google Shape;3430;p61">
              <a:extLst>
                <a:ext uri="{FF2B5EF4-FFF2-40B4-BE49-F238E27FC236}">
                  <a16:creationId xmlns:a16="http://schemas.microsoft.com/office/drawing/2014/main" id="{72ADA6CF-9CB5-4CC3-A964-343983715F1F}"/>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5" name="Google Shape;3431;p61">
              <a:extLst>
                <a:ext uri="{FF2B5EF4-FFF2-40B4-BE49-F238E27FC236}">
                  <a16:creationId xmlns:a16="http://schemas.microsoft.com/office/drawing/2014/main" id="{C91831DC-AE26-4369-A85E-9C279D05D38A}"/>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6" name="Google Shape;3432;p61">
              <a:extLst>
                <a:ext uri="{FF2B5EF4-FFF2-40B4-BE49-F238E27FC236}">
                  <a16:creationId xmlns:a16="http://schemas.microsoft.com/office/drawing/2014/main" id="{EFD612B3-310E-456B-A7ED-29603F87996F}"/>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7" name="Google Shape;3433;p61">
              <a:extLst>
                <a:ext uri="{FF2B5EF4-FFF2-40B4-BE49-F238E27FC236}">
                  <a16:creationId xmlns:a16="http://schemas.microsoft.com/office/drawing/2014/main" id="{A762A0D5-B240-48B1-B6AA-2258142529AC}"/>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8" name="Google Shape;3434;p61">
              <a:extLst>
                <a:ext uri="{FF2B5EF4-FFF2-40B4-BE49-F238E27FC236}">
                  <a16:creationId xmlns:a16="http://schemas.microsoft.com/office/drawing/2014/main" id="{C512D611-4EBD-43EF-896D-C3D6B33B49AE}"/>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9" name="Google Shape;3435;p61">
              <a:extLst>
                <a:ext uri="{FF2B5EF4-FFF2-40B4-BE49-F238E27FC236}">
                  <a16:creationId xmlns:a16="http://schemas.microsoft.com/office/drawing/2014/main" id="{59CF6A53-0A06-4920-A2C7-8D378288EC71}"/>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0" name="Google Shape;3436;p61">
              <a:extLst>
                <a:ext uri="{FF2B5EF4-FFF2-40B4-BE49-F238E27FC236}">
                  <a16:creationId xmlns:a16="http://schemas.microsoft.com/office/drawing/2014/main" id="{44CDC77B-4B4C-4A30-B632-00F195D38A0F}"/>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1" name="Google Shape;3437;p61">
              <a:extLst>
                <a:ext uri="{FF2B5EF4-FFF2-40B4-BE49-F238E27FC236}">
                  <a16:creationId xmlns:a16="http://schemas.microsoft.com/office/drawing/2014/main" id="{9E4159C2-EF5F-4E25-9370-3855D199CA18}"/>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2" name="Google Shape;3438;p61">
              <a:extLst>
                <a:ext uri="{FF2B5EF4-FFF2-40B4-BE49-F238E27FC236}">
                  <a16:creationId xmlns:a16="http://schemas.microsoft.com/office/drawing/2014/main" id="{1C3939E0-3C48-4C23-A913-77CD8299EC84}"/>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3" name="Google Shape;3439;p61">
              <a:extLst>
                <a:ext uri="{FF2B5EF4-FFF2-40B4-BE49-F238E27FC236}">
                  <a16:creationId xmlns:a16="http://schemas.microsoft.com/office/drawing/2014/main" id="{B5411671-1D13-44E9-A69F-6105E0AAEDEA}"/>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4" name="Google Shape;3440;p61">
              <a:extLst>
                <a:ext uri="{FF2B5EF4-FFF2-40B4-BE49-F238E27FC236}">
                  <a16:creationId xmlns:a16="http://schemas.microsoft.com/office/drawing/2014/main" id="{0193296C-2700-4549-BF0B-350065BD3DC0}"/>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5" name="Google Shape;3441;p61">
              <a:extLst>
                <a:ext uri="{FF2B5EF4-FFF2-40B4-BE49-F238E27FC236}">
                  <a16:creationId xmlns:a16="http://schemas.microsoft.com/office/drawing/2014/main" id="{3A3392C8-BA93-4877-B51A-A5D36F1CB70C}"/>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6" name="Google Shape;3442;p61">
              <a:extLst>
                <a:ext uri="{FF2B5EF4-FFF2-40B4-BE49-F238E27FC236}">
                  <a16:creationId xmlns:a16="http://schemas.microsoft.com/office/drawing/2014/main" id="{12A0DEB6-8C82-4C44-88B8-5DD7473143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7" name="Google Shape;3443;p61">
              <a:extLst>
                <a:ext uri="{FF2B5EF4-FFF2-40B4-BE49-F238E27FC236}">
                  <a16:creationId xmlns:a16="http://schemas.microsoft.com/office/drawing/2014/main" id="{4ACB8AE6-0717-4F1E-865A-C1A4E449675D}"/>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8" name="Google Shape;3444;p61">
              <a:extLst>
                <a:ext uri="{FF2B5EF4-FFF2-40B4-BE49-F238E27FC236}">
                  <a16:creationId xmlns:a16="http://schemas.microsoft.com/office/drawing/2014/main" id="{AE873CF9-7723-4974-8512-3D4493513F35}"/>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9" name="Google Shape;3445;p61">
              <a:extLst>
                <a:ext uri="{FF2B5EF4-FFF2-40B4-BE49-F238E27FC236}">
                  <a16:creationId xmlns:a16="http://schemas.microsoft.com/office/drawing/2014/main" id="{0F4BAE20-7D3D-4BF3-856A-EC542C58B86D}"/>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0" name="Google Shape;3446;p61">
              <a:extLst>
                <a:ext uri="{FF2B5EF4-FFF2-40B4-BE49-F238E27FC236}">
                  <a16:creationId xmlns:a16="http://schemas.microsoft.com/office/drawing/2014/main" id="{B6E8DA85-661B-4B85-8932-F8C70BF7011A}"/>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1" name="Google Shape;3447;p61">
              <a:extLst>
                <a:ext uri="{FF2B5EF4-FFF2-40B4-BE49-F238E27FC236}">
                  <a16:creationId xmlns:a16="http://schemas.microsoft.com/office/drawing/2014/main" id="{C2BBFBF1-0566-4741-B49E-B0F017D682E6}"/>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2" name="Google Shape;3448;p61">
              <a:extLst>
                <a:ext uri="{FF2B5EF4-FFF2-40B4-BE49-F238E27FC236}">
                  <a16:creationId xmlns:a16="http://schemas.microsoft.com/office/drawing/2014/main" id="{2F145425-63DB-4715-9FCF-B19D68343192}"/>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3" name="Google Shape;3449;p61">
              <a:extLst>
                <a:ext uri="{FF2B5EF4-FFF2-40B4-BE49-F238E27FC236}">
                  <a16:creationId xmlns:a16="http://schemas.microsoft.com/office/drawing/2014/main" id="{73D599C9-DF4B-43A5-822D-6B7D5A1BA767}"/>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4" name="Google Shape;3450;p61">
              <a:extLst>
                <a:ext uri="{FF2B5EF4-FFF2-40B4-BE49-F238E27FC236}">
                  <a16:creationId xmlns:a16="http://schemas.microsoft.com/office/drawing/2014/main" id="{8D080DF2-6600-4474-AA12-94424B1D30C9}"/>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5" name="Google Shape;3451;p61">
              <a:extLst>
                <a:ext uri="{FF2B5EF4-FFF2-40B4-BE49-F238E27FC236}">
                  <a16:creationId xmlns:a16="http://schemas.microsoft.com/office/drawing/2014/main" id="{6B4B0428-6331-42C0-A744-DA870DCC7D09}"/>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6" name="Google Shape;3452;p61">
              <a:extLst>
                <a:ext uri="{FF2B5EF4-FFF2-40B4-BE49-F238E27FC236}">
                  <a16:creationId xmlns:a16="http://schemas.microsoft.com/office/drawing/2014/main" id="{16B2BEA1-AFF4-465C-AD1A-382F9D7DAE8C}"/>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7" name="Google Shape;3453;p61">
              <a:extLst>
                <a:ext uri="{FF2B5EF4-FFF2-40B4-BE49-F238E27FC236}">
                  <a16:creationId xmlns:a16="http://schemas.microsoft.com/office/drawing/2014/main" id="{09AEF775-7714-4E24-BF41-CC2501A0C41C}"/>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8" name="Google Shape;3454;p61">
              <a:extLst>
                <a:ext uri="{FF2B5EF4-FFF2-40B4-BE49-F238E27FC236}">
                  <a16:creationId xmlns:a16="http://schemas.microsoft.com/office/drawing/2014/main" id="{C2ED7A7E-5C7A-4793-8982-F0BD7E6CF366}"/>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9" name="Google Shape;3455;p61">
              <a:extLst>
                <a:ext uri="{FF2B5EF4-FFF2-40B4-BE49-F238E27FC236}">
                  <a16:creationId xmlns:a16="http://schemas.microsoft.com/office/drawing/2014/main" id="{B034CAC1-39A5-470B-B0CB-7BEC344D57B4}"/>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0" name="Google Shape;3456;p61">
              <a:extLst>
                <a:ext uri="{FF2B5EF4-FFF2-40B4-BE49-F238E27FC236}">
                  <a16:creationId xmlns:a16="http://schemas.microsoft.com/office/drawing/2014/main" id="{DCDE5398-A7AB-421F-8A92-A48F9C14F93A}"/>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1" name="Google Shape;3457;p61">
              <a:extLst>
                <a:ext uri="{FF2B5EF4-FFF2-40B4-BE49-F238E27FC236}">
                  <a16:creationId xmlns:a16="http://schemas.microsoft.com/office/drawing/2014/main" id="{3A81DC61-D0CC-4DF1-A00B-A2E48EF496BD}"/>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2" name="Google Shape;3458;p61">
              <a:extLst>
                <a:ext uri="{FF2B5EF4-FFF2-40B4-BE49-F238E27FC236}">
                  <a16:creationId xmlns:a16="http://schemas.microsoft.com/office/drawing/2014/main" id="{18848AAB-D774-4FC3-B9D3-9FDB77128189}"/>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3" name="Google Shape;3459;p61">
              <a:extLst>
                <a:ext uri="{FF2B5EF4-FFF2-40B4-BE49-F238E27FC236}">
                  <a16:creationId xmlns:a16="http://schemas.microsoft.com/office/drawing/2014/main" id="{69013B4D-CD7A-44F3-82E3-9A46268A56E7}"/>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4" name="Google Shape;3460;p61">
              <a:extLst>
                <a:ext uri="{FF2B5EF4-FFF2-40B4-BE49-F238E27FC236}">
                  <a16:creationId xmlns:a16="http://schemas.microsoft.com/office/drawing/2014/main" id="{09DBE77B-3CDB-4C34-9B73-E9DF70B289D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5" name="Google Shape;3461;p61">
              <a:extLst>
                <a:ext uri="{FF2B5EF4-FFF2-40B4-BE49-F238E27FC236}">
                  <a16:creationId xmlns:a16="http://schemas.microsoft.com/office/drawing/2014/main" id="{FD80BE81-FCA5-4F2F-94F6-1A16DE62E46A}"/>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6" name="Google Shape;3462;p61">
              <a:extLst>
                <a:ext uri="{FF2B5EF4-FFF2-40B4-BE49-F238E27FC236}">
                  <a16:creationId xmlns:a16="http://schemas.microsoft.com/office/drawing/2014/main" id="{A7453E20-1778-48BA-AB61-CB782A9ED32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7" name="Google Shape;3463;p61">
              <a:extLst>
                <a:ext uri="{FF2B5EF4-FFF2-40B4-BE49-F238E27FC236}">
                  <a16:creationId xmlns:a16="http://schemas.microsoft.com/office/drawing/2014/main" id="{D274D4A7-AFD8-4228-AA05-5A8E48B7241F}"/>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8" name="Google Shape;3464;p61">
              <a:extLst>
                <a:ext uri="{FF2B5EF4-FFF2-40B4-BE49-F238E27FC236}">
                  <a16:creationId xmlns:a16="http://schemas.microsoft.com/office/drawing/2014/main" id="{FDB301C2-82DA-4583-AB15-ED4A8984CEF1}"/>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9" name="Google Shape;3465;p61">
              <a:extLst>
                <a:ext uri="{FF2B5EF4-FFF2-40B4-BE49-F238E27FC236}">
                  <a16:creationId xmlns:a16="http://schemas.microsoft.com/office/drawing/2014/main" id="{12D7ADC9-2A5C-4942-A14C-E3490C403F9A}"/>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0" name="Google Shape;3466;p61">
              <a:extLst>
                <a:ext uri="{FF2B5EF4-FFF2-40B4-BE49-F238E27FC236}">
                  <a16:creationId xmlns:a16="http://schemas.microsoft.com/office/drawing/2014/main" id="{1A9EA53C-0F68-4434-A375-FA65B2DAD670}"/>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1" name="Google Shape;3467;p61">
              <a:extLst>
                <a:ext uri="{FF2B5EF4-FFF2-40B4-BE49-F238E27FC236}">
                  <a16:creationId xmlns:a16="http://schemas.microsoft.com/office/drawing/2014/main" id="{0AAA1CE7-D41A-492D-AEFB-A41FA29E8496}"/>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2" name="Google Shape;3468;p61">
              <a:extLst>
                <a:ext uri="{FF2B5EF4-FFF2-40B4-BE49-F238E27FC236}">
                  <a16:creationId xmlns:a16="http://schemas.microsoft.com/office/drawing/2014/main" id="{3AE32FBF-6E43-4710-AD71-F3304451E18B}"/>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3" name="Google Shape;3469;p61">
              <a:extLst>
                <a:ext uri="{FF2B5EF4-FFF2-40B4-BE49-F238E27FC236}">
                  <a16:creationId xmlns:a16="http://schemas.microsoft.com/office/drawing/2014/main" id="{E9D47E16-683A-481E-89DD-A313B66202FF}"/>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4" name="Google Shape;3470;p61">
              <a:extLst>
                <a:ext uri="{FF2B5EF4-FFF2-40B4-BE49-F238E27FC236}">
                  <a16:creationId xmlns:a16="http://schemas.microsoft.com/office/drawing/2014/main" id="{18A490B2-4CF9-4639-9B81-F098197392B2}"/>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5" name="Google Shape;3471;p61">
              <a:extLst>
                <a:ext uri="{FF2B5EF4-FFF2-40B4-BE49-F238E27FC236}">
                  <a16:creationId xmlns:a16="http://schemas.microsoft.com/office/drawing/2014/main" id="{82ADCAC3-9FA9-4BF6-A00E-43B7276FAADD}"/>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6" name="Google Shape;3472;p61">
              <a:extLst>
                <a:ext uri="{FF2B5EF4-FFF2-40B4-BE49-F238E27FC236}">
                  <a16:creationId xmlns:a16="http://schemas.microsoft.com/office/drawing/2014/main" id="{6F4329A5-3D22-4069-8DF5-9F7F7D3E9B4B}"/>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7" name="Google Shape;3473;p61">
              <a:extLst>
                <a:ext uri="{FF2B5EF4-FFF2-40B4-BE49-F238E27FC236}">
                  <a16:creationId xmlns:a16="http://schemas.microsoft.com/office/drawing/2014/main" id="{C5F27D4C-E099-4679-BEBB-30ACD901F4C5}"/>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8" name="Google Shape;3474;p61">
              <a:extLst>
                <a:ext uri="{FF2B5EF4-FFF2-40B4-BE49-F238E27FC236}">
                  <a16:creationId xmlns:a16="http://schemas.microsoft.com/office/drawing/2014/main" id="{3D98C17B-4543-43DC-BB15-C6312BFA87C0}"/>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294" name="Text Placeholder 293">
            <a:extLst>
              <a:ext uri="{FF2B5EF4-FFF2-40B4-BE49-F238E27FC236}">
                <a16:creationId xmlns:a16="http://schemas.microsoft.com/office/drawing/2014/main" id="{4C80A49A-F3B7-4C22-AAB0-4FFB378E806B}"/>
              </a:ext>
            </a:extLst>
          </p:cNvPr>
          <p:cNvSpPr>
            <a:spLocks noGrp="1"/>
          </p:cNvSpPr>
          <p:nvPr>
            <p:ph type="body" sz="quarter" idx="10" hasCustomPrompt="1"/>
          </p:nvPr>
        </p:nvSpPr>
        <p:spPr>
          <a:xfrm>
            <a:off x="401452" y="234951"/>
            <a:ext cx="7859713" cy="683516"/>
          </a:xfrm>
          <a:prstGeom prst="rect">
            <a:avLst/>
          </a:prstGeom>
        </p:spPr>
        <p:txBody>
          <a:bodyPr anchor="ctr"/>
          <a:lstStyle>
            <a:lvl1pPr marL="0" indent="0">
              <a:buNone/>
              <a:defRPr sz="3600" b="1">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Your Page Title Goes Here</a:t>
            </a:r>
          </a:p>
        </p:txBody>
      </p:sp>
      <p:sp>
        <p:nvSpPr>
          <p:cNvPr id="3" name="Picture Placeholder 2">
            <a:extLst>
              <a:ext uri="{FF2B5EF4-FFF2-40B4-BE49-F238E27FC236}">
                <a16:creationId xmlns:a16="http://schemas.microsoft.com/office/drawing/2014/main" id="{BADB6F13-3E48-4832-8C28-1928FF701303}"/>
              </a:ext>
            </a:extLst>
          </p:cNvPr>
          <p:cNvSpPr>
            <a:spLocks noGrp="1"/>
          </p:cNvSpPr>
          <p:nvPr>
            <p:ph type="pic" sz="quarter" idx="11"/>
          </p:nvPr>
        </p:nvSpPr>
        <p:spPr>
          <a:xfrm>
            <a:off x="6096000" y="1663700"/>
            <a:ext cx="5564879" cy="4295775"/>
          </a:xfrm>
          <a:prstGeom prst="rect">
            <a:avLst/>
          </a:prstGeom>
        </p:spPr>
        <p:txBody>
          <a:bodyPr/>
          <a:lstStyle/>
          <a:p>
            <a:endParaRPr lang="en-US"/>
          </a:p>
        </p:txBody>
      </p:sp>
      <p:pic>
        <p:nvPicPr>
          <p:cNvPr id="289" name="Picture 288"/>
          <p:cNvPicPr/>
          <p:nvPr userDrawn="1"/>
        </p:nvPicPr>
        <p:blipFill>
          <a:blip r:embed="rId2" cstate="screen">
            <a:extLst>
              <a:ext uri="{28A0092B-C50C-407E-A947-70E740481C1C}">
                <a14:useLocalDpi xmlns:a14="http://schemas.microsoft.com/office/drawing/2010/main" val="0"/>
              </a:ext>
            </a:extLst>
          </a:blip>
          <a:stretch>
            <a:fillRect/>
          </a:stretch>
        </p:blipFill>
        <p:spPr>
          <a:xfrm>
            <a:off x="11317394" y="77403"/>
            <a:ext cx="766656" cy="1206922"/>
          </a:xfrm>
          <a:prstGeom prst="rect">
            <a:avLst/>
          </a:prstGeom>
        </p:spPr>
      </p:pic>
    </p:spTree>
    <p:extLst>
      <p:ext uri="{BB962C8B-B14F-4D97-AF65-F5344CB8AC3E}">
        <p14:creationId xmlns:p14="http://schemas.microsoft.com/office/powerpoint/2010/main" val="283191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6C5A-3C0A-4E4F-90EB-F70DF5F59BC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1E12BAD-B77B-E94A-B1C1-7AC1B7CB76B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979E24-EE1F-5144-A1C9-F77627865F40}"/>
              </a:ext>
            </a:extLst>
          </p:cNvPr>
          <p:cNvSpPr>
            <a:spLocks noGrp="1"/>
          </p:cNvSpPr>
          <p:nvPr>
            <p:ph type="dt" sz="half" idx="10"/>
          </p:nvPr>
        </p:nvSpPr>
        <p:spPr/>
        <p:txBody>
          <a:bodyPr/>
          <a:lstStyle/>
          <a:p>
            <a:fld id="{C4131C70-4EFD-5448-B79E-0F775A17B80C}" type="datetimeFigureOut">
              <a:rPr lang="en-US" smtClean="0"/>
              <a:t>6/3/2024</a:t>
            </a:fld>
            <a:endParaRPr lang="en-US"/>
          </a:p>
        </p:txBody>
      </p:sp>
      <p:sp>
        <p:nvSpPr>
          <p:cNvPr id="5" name="Footer Placeholder 4">
            <a:extLst>
              <a:ext uri="{FF2B5EF4-FFF2-40B4-BE49-F238E27FC236}">
                <a16:creationId xmlns:a16="http://schemas.microsoft.com/office/drawing/2014/main" id="{236FAFA6-E1D0-8D49-B7AD-76B6203695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3E6A26-4193-BA43-B86F-F83C4142A60C}"/>
              </a:ext>
            </a:extLst>
          </p:cNvPr>
          <p:cNvSpPr>
            <a:spLocks noGrp="1"/>
          </p:cNvSpPr>
          <p:nvPr>
            <p:ph type="sldNum" sz="quarter" idx="12"/>
          </p:nvPr>
        </p:nvSpPr>
        <p:spPr/>
        <p:txBody>
          <a:bodyPr/>
          <a:lstStyle/>
          <a:p>
            <a:fld id="{3ED1301D-6DB3-0943-8695-1E3766B4B7B1}" type="slidenum">
              <a:rPr lang="en-US" smtClean="0"/>
              <a:t>‹#›</a:t>
            </a:fld>
            <a:endParaRPr lang="en-US"/>
          </a:p>
        </p:txBody>
      </p:sp>
    </p:spTree>
    <p:extLst>
      <p:ext uri="{BB962C8B-B14F-4D97-AF65-F5344CB8AC3E}">
        <p14:creationId xmlns:p14="http://schemas.microsoft.com/office/powerpoint/2010/main" val="2521309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040877-290D-7A47-81DF-CE933336FDA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DCDD456-E531-E34A-9140-17862CDDFF7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9B8EF26-3327-6D42-A45D-AB15C79195FD}"/>
              </a:ext>
            </a:extLst>
          </p:cNvPr>
          <p:cNvSpPr>
            <a:spLocks noGrp="1"/>
          </p:cNvSpPr>
          <p:nvPr>
            <p:ph type="dt" sz="half" idx="10"/>
          </p:nvPr>
        </p:nvSpPr>
        <p:spPr/>
        <p:txBody>
          <a:bodyPr/>
          <a:lstStyle/>
          <a:p>
            <a:fld id="{C4131C70-4EFD-5448-B79E-0F775A17B80C}" type="datetimeFigureOut">
              <a:rPr lang="en-US" smtClean="0"/>
              <a:t>6/3/2024</a:t>
            </a:fld>
            <a:endParaRPr lang="en-US"/>
          </a:p>
        </p:txBody>
      </p:sp>
      <p:sp>
        <p:nvSpPr>
          <p:cNvPr id="5" name="Footer Placeholder 4">
            <a:extLst>
              <a:ext uri="{FF2B5EF4-FFF2-40B4-BE49-F238E27FC236}">
                <a16:creationId xmlns:a16="http://schemas.microsoft.com/office/drawing/2014/main" id="{0EBD3D8A-B938-9C4D-9D4C-800499A713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1C6603-CB3F-414F-A732-52A1B1FF2B5A}"/>
              </a:ext>
            </a:extLst>
          </p:cNvPr>
          <p:cNvSpPr>
            <a:spLocks noGrp="1"/>
          </p:cNvSpPr>
          <p:nvPr>
            <p:ph type="sldNum" sz="quarter" idx="12"/>
          </p:nvPr>
        </p:nvSpPr>
        <p:spPr/>
        <p:txBody>
          <a:bodyPr/>
          <a:lstStyle/>
          <a:p>
            <a:fld id="{3ED1301D-6DB3-0943-8695-1E3766B4B7B1}" type="slidenum">
              <a:rPr lang="en-US" smtClean="0"/>
              <a:t>‹#›</a:t>
            </a:fld>
            <a:endParaRPr lang="en-US"/>
          </a:p>
        </p:txBody>
      </p:sp>
    </p:spTree>
    <p:extLst>
      <p:ext uri="{BB962C8B-B14F-4D97-AF65-F5344CB8AC3E}">
        <p14:creationId xmlns:p14="http://schemas.microsoft.com/office/powerpoint/2010/main" val="2084524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and two column content">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63CDABD-98AB-4529-9331-F45BABFCBD99}"/>
              </a:ext>
            </a:extLst>
          </p:cNvPr>
          <p:cNvSpPr>
            <a:spLocks noGrp="1"/>
          </p:cNvSpPr>
          <p:nvPr>
            <p:ph type="title" hasCustomPrompt="1"/>
          </p:nvPr>
        </p:nvSpPr>
        <p:spPr>
          <a:xfrm>
            <a:off x="1081088" y="944710"/>
            <a:ext cx="9353232" cy="1031872"/>
          </a:xfrm>
          <a:prstGeom prst="rect">
            <a:avLst/>
          </a:prstGeom>
        </p:spPr>
        <p:txBody>
          <a:bodyPr/>
          <a:lstStyle>
            <a:lvl1pPr>
              <a:defRPr b="1" i="0">
                <a:solidFill>
                  <a:srgbClr val="48C0B9"/>
                </a:solidFill>
                <a:latin typeface="Helvetica" pitchFamily="2" charset="0"/>
              </a:defRPr>
            </a:lvl1pPr>
          </a:lstStyle>
          <a:p>
            <a:r>
              <a:rPr lang="en-GB"/>
              <a:t>Enter a heading</a:t>
            </a:r>
            <a:endParaRPr lang="en-US"/>
          </a:p>
        </p:txBody>
      </p:sp>
      <p:sp>
        <p:nvSpPr>
          <p:cNvPr id="13" name="Text Placeholder 12">
            <a:extLst>
              <a:ext uri="{FF2B5EF4-FFF2-40B4-BE49-F238E27FC236}">
                <a16:creationId xmlns:a16="http://schemas.microsoft.com/office/drawing/2014/main" id="{D1B324E9-4BF7-4A44-834B-E4E23F7C59C0}"/>
              </a:ext>
            </a:extLst>
          </p:cNvPr>
          <p:cNvSpPr>
            <a:spLocks noGrp="1"/>
          </p:cNvSpPr>
          <p:nvPr>
            <p:ph type="body" sz="quarter" idx="10"/>
          </p:nvPr>
        </p:nvSpPr>
        <p:spPr>
          <a:xfrm>
            <a:off x="1081088" y="2133600"/>
            <a:ext cx="4543200" cy="37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4">
            <a:extLst>
              <a:ext uri="{FF2B5EF4-FFF2-40B4-BE49-F238E27FC236}">
                <a16:creationId xmlns:a16="http://schemas.microsoft.com/office/drawing/2014/main" id="{A7F9F608-6982-4781-AA70-06F5F8851428}"/>
              </a:ext>
            </a:extLst>
          </p:cNvPr>
          <p:cNvSpPr>
            <a:spLocks noGrp="1"/>
          </p:cNvSpPr>
          <p:nvPr>
            <p:ph type="body" sz="quarter" idx="11"/>
          </p:nvPr>
        </p:nvSpPr>
        <p:spPr>
          <a:xfrm>
            <a:off x="6015038" y="2133600"/>
            <a:ext cx="4543200" cy="37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61861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bullet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382D-39B3-9444-914D-3FF300832C2D}"/>
              </a:ext>
            </a:extLst>
          </p:cNvPr>
          <p:cNvSpPr>
            <a:spLocks noGrp="1"/>
          </p:cNvSpPr>
          <p:nvPr>
            <p:ph type="title"/>
          </p:nvPr>
        </p:nvSpPr>
        <p:spPr>
          <a:xfrm>
            <a:off x="1081088" y="944710"/>
            <a:ext cx="10214985" cy="1031872"/>
          </a:xfrm>
          <a:prstGeom prst="rect">
            <a:avLst/>
          </a:prstGeom>
        </p:spPr>
        <p:txBody>
          <a:bodyPr/>
          <a:lstStyle>
            <a:lvl1pPr>
              <a:defRPr b="1" i="0">
                <a:solidFill>
                  <a:srgbClr val="48C0B9"/>
                </a:solidFill>
                <a:latin typeface="Helvetica" pitchFamily="2" charset="0"/>
              </a:defRPr>
            </a:lvl1pPr>
          </a:lstStyle>
          <a:p>
            <a:r>
              <a:rPr lang="en-US"/>
              <a:t>Click to edit Master title style</a:t>
            </a:r>
          </a:p>
        </p:txBody>
      </p:sp>
      <p:sp>
        <p:nvSpPr>
          <p:cNvPr id="4" name="Content Placeholder 2">
            <a:extLst>
              <a:ext uri="{FF2B5EF4-FFF2-40B4-BE49-F238E27FC236}">
                <a16:creationId xmlns:a16="http://schemas.microsoft.com/office/drawing/2014/main" id="{C282CBC4-8EE1-472E-8084-EDA7ED63E9FE}"/>
              </a:ext>
            </a:extLst>
          </p:cNvPr>
          <p:cNvSpPr>
            <a:spLocks noGrp="1"/>
          </p:cNvSpPr>
          <p:nvPr>
            <p:ph idx="1"/>
          </p:nvPr>
        </p:nvSpPr>
        <p:spPr>
          <a:xfrm>
            <a:off x="1081088" y="2197769"/>
            <a:ext cx="10214985" cy="430887"/>
          </a:xfrm>
          <a:prstGeom prst="rect">
            <a:avLst/>
          </a:prstGeom>
        </p:spPr>
        <p:txBody>
          <a:bodyPr wrap="square">
            <a:spAutoFit/>
          </a:bodyPr>
          <a:lstStyle>
            <a:lvl1pPr marL="538163" indent="-538163" algn="l" defTabSz="914400" rtl="0" eaLnBrk="1" fontAlgn="base" latinLnBrk="0" hangingPunct="1">
              <a:lnSpc>
                <a:spcPct val="100000"/>
              </a:lnSpc>
              <a:spcBef>
                <a:spcPts val="1000"/>
              </a:spcBef>
              <a:spcAft>
                <a:spcPts val="1000"/>
              </a:spcAft>
              <a:buClr>
                <a:srgbClr val="48C0B9"/>
              </a:buClr>
              <a:buSzPct val="120000"/>
              <a:buFontTx/>
              <a:buBlip>
                <a:blip r:embed="rId3"/>
              </a:buBlip>
              <a:defRPr lang="en-US" sz="2200" b="0" u="none" kern="1200" dirty="0">
                <a:solidFill>
                  <a:srgbClr val="2C2C2C"/>
                </a:solidFill>
                <a:latin typeface="+mn-lt"/>
                <a:ea typeface="+mn-ea"/>
                <a:cs typeface="Helvetica"/>
              </a:defRPr>
            </a:lvl1pPr>
            <a:lvl2pPr marL="92075" indent="0">
              <a:spcBef>
                <a:spcPts val="1200"/>
              </a:spcBef>
              <a:buSzPct val="100000"/>
              <a:buFontTx/>
              <a:buNone/>
              <a:defRPr sz="2200">
                <a:solidFill>
                  <a:srgbClr val="505050"/>
                </a:solidFill>
                <a:latin typeface="+mn-lt"/>
                <a:cs typeface="Helvetica" panose="020B0604020202020204" pitchFamily="34" charset="0"/>
              </a:defRPr>
            </a:lvl2pPr>
            <a:lvl3pPr>
              <a:defRPr>
                <a:solidFill>
                  <a:srgbClr val="505050"/>
                </a:solidFill>
                <a:latin typeface="Helvetica" panose="020B0604020202020204" pitchFamily="34" charset="0"/>
                <a:cs typeface="Helvetica" panose="020B0604020202020204" pitchFamily="34" charset="0"/>
              </a:defRPr>
            </a:lvl3pPr>
            <a:lvl4pPr>
              <a:defRPr>
                <a:solidFill>
                  <a:srgbClr val="505050"/>
                </a:solidFill>
                <a:latin typeface="Helvetica" panose="020B0604020202020204" pitchFamily="34" charset="0"/>
                <a:cs typeface="Helvetica" panose="020B0604020202020204" pitchFamily="34" charset="0"/>
              </a:defRPr>
            </a:lvl4pPr>
            <a:lvl5pPr marL="1828800" indent="0">
              <a:buNone/>
              <a:defRPr>
                <a:solidFill>
                  <a:srgbClr val="505050"/>
                </a:solidFill>
                <a:latin typeface="Helvetica" panose="020B0604020202020204" pitchFamily="34" charset="0"/>
                <a:cs typeface="Helvetica"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3326420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ub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D3B41-BBA5-5944-AD77-8FEB2FBFBE7D}"/>
              </a:ext>
            </a:extLst>
          </p:cNvPr>
          <p:cNvSpPr>
            <a:spLocks noGrp="1"/>
          </p:cNvSpPr>
          <p:nvPr>
            <p:ph type="ctrTitle" hasCustomPrompt="1"/>
          </p:nvPr>
        </p:nvSpPr>
        <p:spPr>
          <a:xfrm>
            <a:off x="1524000" y="1362507"/>
            <a:ext cx="9144000" cy="2133599"/>
          </a:xfrm>
          <a:prstGeom prst="rect">
            <a:avLst/>
          </a:prstGeom>
        </p:spPr>
        <p:txBody>
          <a:bodyPr anchor="t"/>
          <a:lstStyle>
            <a:lvl1pPr algn="l">
              <a:defRPr sz="6000" b="1" i="0">
                <a:solidFill>
                  <a:srgbClr val="48C0B9"/>
                </a:solidFill>
                <a:latin typeface="Helvetica" pitchFamily="2" charset="0"/>
                <a:ea typeface="Bodoni Ornaments" pitchFamily="2" charset="0"/>
                <a:cs typeface="Baghdad" pitchFamily="2" charset="-78"/>
              </a:defRPr>
            </a:lvl1pPr>
          </a:lstStyle>
          <a:p>
            <a:r>
              <a:rPr lang="en-US"/>
              <a:t>Title Slide</a:t>
            </a:r>
          </a:p>
        </p:txBody>
      </p:sp>
      <p:sp>
        <p:nvSpPr>
          <p:cNvPr id="3" name="Subtitle 2">
            <a:extLst>
              <a:ext uri="{FF2B5EF4-FFF2-40B4-BE49-F238E27FC236}">
                <a16:creationId xmlns:a16="http://schemas.microsoft.com/office/drawing/2014/main" id="{5E8A78C6-C6A5-A842-9AB3-CC63188C64A8}"/>
              </a:ext>
            </a:extLst>
          </p:cNvPr>
          <p:cNvSpPr>
            <a:spLocks noGrp="1"/>
          </p:cNvSpPr>
          <p:nvPr>
            <p:ph type="subTitle" idx="1"/>
          </p:nvPr>
        </p:nvSpPr>
        <p:spPr>
          <a:xfrm>
            <a:off x="1524000" y="3920839"/>
            <a:ext cx="9144000" cy="506292"/>
          </a:xfrm>
          <a:prstGeom prst="rect">
            <a:avLst/>
          </a:prstGeom>
        </p:spPr>
        <p:txBody>
          <a:bodyPr>
            <a:spAutoFit/>
          </a:bodyPr>
          <a:lstStyle>
            <a:lvl1pPr marL="0" indent="0" algn="l">
              <a:lnSpc>
                <a:spcPct val="150000"/>
              </a:lnSpc>
              <a:buNone/>
              <a:defRPr sz="2000" b="0" i="0">
                <a:solidFill>
                  <a:srgbClr val="2C2C2C"/>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Content Placeholder 2">
            <a:extLst>
              <a:ext uri="{FF2B5EF4-FFF2-40B4-BE49-F238E27FC236}">
                <a16:creationId xmlns:a16="http://schemas.microsoft.com/office/drawing/2014/main" id="{A4E1786B-950C-46B6-BDDA-F6AAA4394E2F}"/>
              </a:ext>
            </a:extLst>
          </p:cNvPr>
          <p:cNvSpPr>
            <a:spLocks noGrp="1"/>
          </p:cNvSpPr>
          <p:nvPr>
            <p:ph sz="half" idx="10"/>
          </p:nvPr>
        </p:nvSpPr>
        <p:spPr>
          <a:xfrm>
            <a:off x="1524000" y="3496107"/>
            <a:ext cx="9144000" cy="424732"/>
          </a:xfrm>
          <a:prstGeom prst="rect">
            <a:avLst/>
          </a:prstGeom>
        </p:spPr>
        <p:txBody>
          <a:bodyPr>
            <a:spAutoFit/>
          </a:bodyPr>
          <a:lstStyle>
            <a:lvl1pPr>
              <a:defRPr lang="en-GB" sz="2400" b="1" u="none" kern="1200" dirty="0">
                <a:solidFill>
                  <a:srgbClr val="D7DF23"/>
                </a:solidFill>
                <a:latin typeface="+mn-lt"/>
                <a:ea typeface="+mn-ea"/>
                <a:cs typeface="Helvetica" panose="020B0604020202020204" pitchFamily="34" charset="0"/>
              </a:defRPr>
            </a:lvl1pPr>
            <a:lvl2pPr marL="457200" indent="0">
              <a:buFont typeface="Arial" panose="020B0604020202020204" pitchFamily="34" charset="0"/>
              <a:buNone/>
              <a:defRPr lang="en-GB" sz="2200" kern="1200" dirty="0">
                <a:solidFill>
                  <a:srgbClr val="505050"/>
                </a:solidFill>
                <a:latin typeface="+mn-lt"/>
                <a:ea typeface="+mn-ea"/>
                <a:cs typeface="Helvetica" panose="020B0604020202020204" pitchFamily="34" charset="0"/>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p:txBody>
      </p:sp>
    </p:spTree>
    <p:extLst>
      <p:ext uri="{BB962C8B-B14F-4D97-AF65-F5344CB8AC3E}">
        <p14:creationId xmlns:p14="http://schemas.microsoft.com/office/powerpoint/2010/main" val="8515720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ubhead and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25F0-F04F-4A1E-98A2-15C408F6E1F8}"/>
              </a:ext>
            </a:extLst>
          </p:cNvPr>
          <p:cNvSpPr>
            <a:spLocks noGrp="1"/>
          </p:cNvSpPr>
          <p:nvPr>
            <p:ph type="title" hasCustomPrompt="1"/>
          </p:nvPr>
        </p:nvSpPr>
        <p:spPr>
          <a:xfrm>
            <a:off x="838200" y="1063488"/>
            <a:ext cx="10266680" cy="887232"/>
          </a:xfrm>
        </p:spPr>
        <p:txBody>
          <a:bodyPr/>
          <a:lstStyle>
            <a:lvl1pPr>
              <a:defRPr/>
            </a:lvl1pPr>
          </a:lstStyle>
          <a:p>
            <a:r>
              <a:rPr lang="en-US"/>
              <a:t>Enter a heading</a:t>
            </a:r>
            <a:endParaRPr lang="en-GB"/>
          </a:p>
        </p:txBody>
      </p:sp>
      <p:sp>
        <p:nvSpPr>
          <p:cNvPr id="4" name="Text Placeholder 3">
            <a:extLst>
              <a:ext uri="{FF2B5EF4-FFF2-40B4-BE49-F238E27FC236}">
                <a16:creationId xmlns:a16="http://schemas.microsoft.com/office/drawing/2014/main" id="{09B076B4-2EFC-4744-9533-34A0552A11CB}"/>
              </a:ext>
            </a:extLst>
          </p:cNvPr>
          <p:cNvSpPr>
            <a:spLocks noGrp="1"/>
          </p:cNvSpPr>
          <p:nvPr>
            <p:ph type="body" sz="quarter" idx="10" hasCustomPrompt="1"/>
          </p:nvPr>
        </p:nvSpPr>
        <p:spPr>
          <a:xfrm>
            <a:off x="838200" y="2011720"/>
            <a:ext cx="10266680" cy="538797"/>
          </a:xfrm>
        </p:spPr>
        <p:txBody>
          <a:bodyPr/>
          <a:lstStyle>
            <a:lvl1pPr>
              <a:defRPr/>
            </a:lvl1pPr>
          </a:lstStyle>
          <a:p>
            <a:pPr lvl="0"/>
            <a:r>
              <a:rPr lang="en-US"/>
              <a:t>Enter some text</a:t>
            </a:r>
          </a:p>
        </p:txBody>
      </p:sp>
      <p:sp>
        <p:nvSpPr>
          <p:cNvPr id="7" name="Subtitle 2">
            <a:extLst>
              <a:ext uri="{FF2B5EF4-FFF2-40B4-BE49-F238E27FC236}">
                <a16:creationId xmlns:a16="http://schemas.microsoft.com/office/drawing/2014/main" id="{17E0FF2B-6140-4668-BFA9-6E2264CC65BE}"/>
              </a:ext>
            </a:extLst>
          </p:cNvPr>
          <p:cNvSpPr>
            <a:spLocks noGrp="1"/>
          </p:cNvSpPr>
          <p:nvPr>
            <p:ph type="subTitle" idx="1" hasCustomPrompt="1"/>
          </p:nvPr>
        </p:nvSpPr>
        <p:spPr>
          <a:xfrm>
            <a:off x="838200" y="2618305"/>
            <a:ext cx="10266680" cy="506292"/>
          </a:xfrm>
          <a:prstGeom prst="rect">
            <a:avLst/>
          </a:prstGeom>
        </p:spPr>
        <p:txBody>
          <a:bodyPr wrap="square">
            <a:spAutoFit/>
          </a:bodyPr>
          <a:lstStyle>
            <a:lvl1pPr marL="0" indent="0" algn="l">
              <a:lnSpc>
                <a:spcPct val="150000"/>
              </a:lnSpc>
              <a:buNone/>
              <a:defRPr sz="2000" b="0" i="0">
                <a:solidFill>
                  <a:srgbClr val="2C2C2C"/>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Enter some content</a:t>
            </a:r>
          </a:p>
        </p:txBody>
      </p:sp>
    </p:spTree>
    <p:extLst>
      <p:ext uri="{BB962C8B-B14F-4D97-AF65-F5344CB8AC3E}">
        <p14:creationId xmlns:p14="http://schemas.microsoft.com/office/powerpoint/2010/main" val="1181995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bullet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382D-39B3-9444-914D-3FF300832C2D}"/>
              </a:ext>
            </a:extLst>
          </p:cNvPr>
          <p:cNvSpPr>
            <a:spLocks noGrp="1"/>
          </p:cNvSpPr>
          <p:nvPr>
            <p:ph type="title"/>
          </p:nvPr>
        </p:nvSpPr>
        <p:spPr>
          <a:xfrm>
            <a:off x="1081088" y="944710"/>
            <a:ext cx="10214985" cy="1031872"/>
          </a:xfrm>
          <a:prstGeom prst="rect">
            <a:avLst/>
          </a:prstGeom>
        </p:spPr>
        <p:txBody>
          <a:bodyPr/>
          <a:lstStyle>
            <a:lvl1pPr>
              <a:defRPr b="1" i="0">
                <a:solidFill>
                  <a:srgbClr val="48C0B9"/>
                </a:solidFill>
                <a:latin typeface="Helvetica" pitchFamily="2" charset="0"/>
              </a:defRPr>
            </a:lvl1pPr>
          </a:lstStyle>
          <a:p>
            <a:r>
              <a:rPr lang="en-US"/>
              <a:t>Click to edit Master title style</a:t>
            </a:r>
          </a:p>
        </p:txBody>
      </p:sp>
      <p:sp>
        <p:nvSpPr>
          <p:cNvPr id="4" name="Content Placeholder 2">
            <a:extLst>
              <a:ext uri="{FF2B5EF4-FFF2-40B4-BE49-F238E27FC236}">
                <a16:creationId xmlns:a16="http://schemas.microsoft.com/office/drawing/2014/main" id="{C282CBC4-8EE1-472E-8084-EDA7ED63E9FE}"/>
              </a:ext>
            </a:extLst>
          </p:cNvPr>
          <p:cNvSpPr>
            <a:spLocks noGrp="1"/>
          </p:cNvSpPr>
          <p:nvPr>
            <p:ph idx="1"/>
          </p:nvPr>
        </p:nvSpPr>
        <p:spPr>
          <a:xfrm>
            <a:off x="1081088" y="2197769"/>
            <a:ext cx="10214985" cy="430887"/>
          </a:xfrm>
          <a:prstGeom prst="rect">
            <a:avLst/>
          </a:prstGeom>
        </p:spPr>
        <p:txBody>
          <a:bodyPr wrap="square">
            <a:spAutoFit/>
          </a:bodyPr>
          <a:lstStyle>
            <a:lvl1pPr marL="538163" indent="-538163" algn="l" defTabSz="914400" rtl="0" eaLnBrk="1" fontAlgn="base" latinLnBrk="0" hangingPunct="1">
              <a:lnSpc>
                <a:spcPct val="100000"/>
              </a:lnSpc>
              <a:spcBef>
                <a:spcPts val="1000"/>
              </a:spcBef>
              <a:spcAft>
                <a:spcPts val="1000"/>
              </a:spcAft>
              <a:buClr>
                <a:srgbClr val="48C0B9"/>
              </a:buClr>
              <a:buSzPct val="120000"/>
              <a:buFontTx/>
              <a:buBlip>
                <a:blip r:embed="rId3"/>
              </a:buBlip>
              <a:defRPr lang="en-US" sz="2200" b="0" u="none" kern="1200" dirty="0">
                <a:solidFill>
                  <a:srgbClr val="2C2C2C"/>
                </a:solidFill>
                <a:latin typeface="+mn-lt"/>
                <a:ea typeface="+mn-ea"/>
                <a:cs typeface="Helvetica"/>
              </a:defRPr>
            </a:lvl1pPr>
            <a:lvl2pPr marL="92075" indent="0">
              <a:spcBef>
                <a:spcPts val="1200"/>
              </a:spcBef>
              <a:buSzPct val="100000"/>
              <a:buFontTx/>
              <a:buNone/>
              <a:defRPr sz="2200">
                <a:solidFill>
                  <a:srgbClr val="505050"/>
                </a:solidFill>
                <a:latin typeface="+mn-lt"/>
                <a:cs typeface="Helvetica" panose="020B0604020202020204" pitchFamily="34" charset="0"/>
              </a:defRPr>
            </a:lvl2pPr>
            <a:lvl3pPr>
              <a:defRPr>
                <a:solidFill>
                  <a:srgbClr val="505050"/>
                </a:solidFill>
                <a:latin typeface="Helvetica" panose="020B0604020202020204" pitchFamily="34" charset="0"/>
                <a:cs typeface="Helvetica" panose="020B0604020202020204" pitchFamily="34" charset="0"/>
              </a:defRPr>
            </a:lvl3pPr>
            <a:lvl4pPr>
              <a:defRPr>
                <a:solidFill>
                  <a:srgbClr val="505050"/>
                </a:solidFill>
                <a:latin typeface="Helvetica" panose="020B0604020202020204" pitchFamily="34" charset="0"/>
                <a:cs typeface="Helvetica" panose="020B0604020202020204" pitchFamily="34" charset="0"/>
              </a:defRPr>
            </a:lvl4pPr>
            <a:lvl5pPr marL="1828800" indent="0">
              <a:buNone/>
              <a:defRPr>
                <a:solidFill>
                  <a:srgbClr val="505050"/>
                </a:solidFill>
                <a:latin typeface="Helvetica" panose="020B0604020202020204" pitchFamily="34" charset="0"/>
                <a:cs typeface="Helvetica"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0277163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ontent side by s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382D-39B3-9444-914D-3FF300832C2D}"/>
              </a:ext>
            </a:extLst>
          </p:cNvPr>
          <p:cNvSpPr>
            <a:spLocks noGrp="1"/>
          </p:cNvSpPr>
          <p:nvPr>
            <p:ph type="title"/>
          </p:nvPr>
        </p:nvSpPr>
        <p:spPr>
          <a:xfrm>
            <a:off x="938848" y="1487491"/>
            <a:ext cx="4159625" cy="1846835"/>
          </a:xfrm>
          <a:prstGeom prst="rect">
            <a:avLst/>
          </a:prstGeom>
        </p:spPr>
        <p:txBody>
          <a:bodyPr anchor="t">
            <a:spAutoFit/>
          </a:bodyPr>
          <a:lstStyle>
            <a:lvl1pPr>
              <a:defRPr b="1" i="0">
                <a:solidFill>
                  <a:srgbClr val="48C0B9"/>
                </a:solidFill>
                <a:latin typeface="Helvetica"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CEAC35B-A37F-A347-9BBF-F666E5C9D818}"/>
              </a:ext>
            </a:extLst>
          </p:cNvPr>
          <p:cNvSpPr>
            <a:spLocks noGrp="1"/>
          </p:cNvSpPr>
          <p:nvPr>
            <p:ph idx="1"/>
          </p:nvPr>
        </p:nvSpPr>
        <p:spPr>
          <a:xfrm>
            <a:off x="5366327" y="1487492"/>
            <a:ext cx="6118601" cy="1025922"/>
          </a:xfrm>
          <a:prstGeom prst="rect">
            <a:avLst/>
          </a:prstGeom>
        </p:spPr>
        <p:txBody>
          <a:bodyPr>
            <a:normAutofit/>
          </a:bodyPr>
          <a:lstStyle>
            <a:lvl1pPr marL="541338" indent="-541338" algn="l" defTabSz="914400" rtl="0" eaLnBrk="1" fontAlgn="base" latinLnBrk="0" hangingPunct="1">
              <a:lnSpc>
                <a:spcPct val="100000"/>
              </a:lnSpc>
              <a:spcBef>
                <a:spcPts val="1000"/>
              </a:spcBef>
              <a:spcAft>
                <a:spcPts val="1000"/>
              </a:spcAft>
              <a:buClr>
                <a:srgbClr val="48C0B9"/>
              </a:buClr>
              <a:buSzPct val="100000"/>
              <a:buFontTx/>
              <a:buBlip>
                <a:blip r:embed="rId3"/>
              </a:buBlip>
              <a:defRPr lang="en-US" sz="2200" b="0" u="none" kern="1200" dirty="0">
                <a:solidFill>
                  <a:srgbClr val="2C2C2C"/>
                </a:solidFill>
                <a:latin typeface="+mn-lt"/>
                <a:ea typeface="+mn-ea"/>
                <a:cs typeface="Helvetica"/>
              </a:defRPr>
            </a:lvl1pPr>
            <a:lvl2pPr marL="92075" indent="0">
              <a:spcBef>
                <a:spcPts val="1200"/>
              </a:spcBef>
              <a:buSzPct val="100000"/>
              <a:buFontTx/>
              <a:buNone/>
              <a:defRPr sz="2200">
                <a:solidFill>
                  <a:srgbClr val="505050"/>
                </a:solidFill>
                <a:latin typeface="+mn-lt"/>
                <a:cs typeface="Helvetica" panose="020B0604020202020204" pitchFamily="34" charset="0"/>
              </a:defRPr>
            </a:lvl2pPr>
            <a:lvl3pPr>
              <a:defRPr>
                <a:solidFill>
                  <a:srgbClr val="505050"/>
                </a:solidFill>
                <a:latin typeface="Helvetica" panose="020B0604020202020204" pitchFamily="34" charset="0"/>
                <a:cs typeface="Helvetica" panose="020B0604020202020204" pitchFamily="34" charset="0"/>
              </a:defRPr>
            </a:lvl3pPr>
            <a:lvl4pPr>
              <a:defRPr>
                <a:solidFill>
                  <a:srgbClr val="505050"/>
                </a:solidFill>
                <a:latin typeface="Helvetica" panose="020B0604020202020204" pitchFamily="34" charset="0"/>
                <a:cs typeface="Helvetica" panose="020B0604020202020204" pitchFamily="34" charset="0"/>
              </a:defRPr>
            </a:lvl4pPr>
            <a:lvl5pPr marL="1828800" indent="0">
              <a:buNone/>
              <a:defRPr>
                <a:solidFill>
                  <a:srgbClr val="505050"/>
                </a:solidFill>
                <a:latin typeface="Helvetica" panose="020B0604020202020204" pitchFamily="34" charset="0"/>
                <a:cs typeface="Helvetica"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964162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wo column content">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63CDABD-98AB-4529-9331-F45BABFCBD99}"/>
              </a:ext>
            </a:extLst>
          </p:cNvPr>
          <p:cNvSpPr>
            <a:spLocks noGrp="1"/>
          </p:cNvSpPr>
          <p:nvPr>
            <p:ph type="title" hasCustomPrompt="1"/>
          </p:nvPr>
        </p:nvSpPr>
        <p:spPr>
          <a:xfrm>
            <a:off x="1081088" y="944710"/>
            <a:ext cx="9353232" cy="1031872"/>
          </a:xfrm>
          <a:prstGeom prst="rect">
            <a:avLst/>
          </a:prstGeom>
        </p:spPr>
        <p:txBody>
          <a:bodyPr/>
          <a:lstStyle>
            <a:lvl1pPr>
              <a:defRPr b="1" i="0">
                <a:solidFill>
                  <a:srgbClr val="48C0B9"/>
                </a:solidFill>
                <a:latin typeface="Helvetica" pitchFamily="2" charset="0"/>
              </a:defRPr>
            </a:lvl1pPr>
          </a:lstStyle>
          <a:p>
            <a:r>
              <a:rPr lang="en-GB"/>
              <a:t>Enter a heading</a:t>
            </a:r>
            <a:endParaRPr lang="en-US"/>
          </a:p>
        </p:txBody>
      </p:sp>
      <p:sp>
        <p:nvSpPr>
          <p:cNvPr id="13" name="Text Placeholder 12">
            <a:extLst>
              <a:ext uri="{FF2B5EF4-FFF2-40B4-BE49-F238E27FC236}">
                <a16:creationId xmlns:a16="http://schemas.microsoft.com/office/drawing/2014/main" id="{D1B324E9-4BF7-4A44-834B-E4E23F7C59C0}"/>
              </a:ext>
            </a:extLst>
          </p:cNvPr>
          <p:cNvSpPr>
            <a:spLocks noGrp="1"/>
          </p:cNvSpPr>
          <p:nvPr>
            <p:ph type="body" sz="quarter" idx="10"/>
          </p:nvPr>
        </p:nvSpPr>
        <p:spPr>
          <a:xfrm>
            <a:off x="1081088" y="2133600"/>
            <a:ext cx="4543200" cy="37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4">
            <a:extLst>
              <a:ext uri="{FF2B5EF4-FFF2-40B4-BE49-F238E27FC236}">
                <a16:creationId xmlns:a16="http://schemas.microsoft.com/office/drawing/2014/main" id="{A7F9F608-6982-4781-AA70-06F5F8851428}"/>
              </a:ext>
            </a:extLst>
          </p:cNvPr>
          <p:cNvSpPr>
            <a:spLocks noGrp="1"/>
          </p:cNvSpPr>
          <p:nvPr>
            <p:ph type="body" sz="quarter" idx="11"/>
          </p:nvPr>
        </p:nvSpPr>
        <p:spPr>
          <a:xfrm>
            <a:off x="6015038" y="2133600"/>
            <a:ext cx="4543200" cy="37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812395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 columns">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1F90C8-1D1D-804B-AAB6-A2AE3EC46BD8}"/>
              </a:ext>
            </a:extLst>
          </p:cNvPr>
          <p:cNvSpPr>
            <a:spLocks noGrp="1"/>
          </p:cNvSpPr>
          <p:nvPr>
            <p:ph sz="half" idx="1" hasCustomPrompt="1"/>
          </p:nvPr>
        </p:nvSpPr>
        <p:spPr>
          <a:xfrm>
            <a:off x="838200" y="2596161"/>
            <a:ext cx="2305270" cy="3241219"/>
          </a:xfrm>
          <a:prstGeom prst="rect">
            <a:avLst/>
          </a:prstGeom>
        </p:spPr>
        <p:txBody>
          <a:bodyPr/>
          <a:lstStyle>
            <a:lvl1pPr>
              <a:defRPr b="0" i="0">
                <a:latin typeface="+mn-lt"/>
              </a:defRPr>
            </a:lvl1pPr>
            <a:lvl2pPr marL="0" indent="0">
              <a:buFont typeface="Arial" panose="020B0604020202020204" pitchFamily="34" charset="0"/>
              <a:buNone/>
              <a:defRPr b="0" i="0">
                <a:latin typeface="+mn-lt"/>
              </a:defRPr>
            </a:lvl2pPr>
            <a:lvl3pPr>
              <a:defRPr b="0" i="0">
                <a:latin typeface="+mn-lt"/>
              </a:defRPr>
            </a:lvl3pPr>
            <a:lvl4pPr>
              <a:defRPr b="0" i="0">
                <a:latin typeface="+mn-lt"/>
              </a:defRPr>
            </a:lvl4pPr>
            <a:lvl5pPr>
              <a:defRPr b="0" i="0">
                <a:latin typeface="+mn-lt"/>
              </a:defRPr>
            </a:lvl5pPr>
          </a:lstStyle>
          <a:p>
            <a:pPr lvl="1"/>
            <a:r>
              <a:rPr lang="en-GB"/>
              <a:t>Enter some text</a:t>
            </a:r>
          </a:p>
        </p:txBody>
      </p:sp>
      <p:sp>
        <p:nvSpPr>
          <p:cNvPr id="4" name="Content Placeholder 3">
            <a:extLst>
              <a:ext uri="{FF2B5EF4-FFF2-40B4-BE49-F238E27FC236}">
                <a16:creationId xmlns:a16="http://schemas.microsoft.com/office/drawing/2014/main" id="{C1CB05D0-7C4A-DA48-BA6E-E0F1D2354D34}"/>
              </a:ext>
            </a:extLst>
          </p:cNvPr>
          <p:cNvSpPr>
            <a:spLocks noGrp="1"/>
          </p:cNvSpPr>
          <p:nvPr>
            <p:ph sz="half" idx="2" hasCustomPrompt="1"/>
          </p:nvPr>
        </p:nvSpPr>
        <p:spPr>
          <a:xfrm>
            <a:off x="3429504" y="2596160"/>
            <a:ext cx="2305270" cy="3241222"/>
          </a:xfrm>
          <a:prstGeom prst="rect">
            <a:avLst/>
          </a:prstGeom>
        </p:spPr>
        <p:txBody>
          <a:bodyPr/>
          <a:lstStyle>
            <a:lvl1pPr>
              <a:defRPr b="0" i="0">
                <a:latin typeface="+mn-lt"/>
              </a:defRPr>
            </a:lvl1pPr>
            <a:lvl2pPr marL="0" indent="0">
              <a:buFont typeface="Arial" panose="020B0604020202020204" pitchFamily="34" charset="0"/>
              <a:buNone/>
              <a:defRPr b="0" i="0">
                <a:latin typeface="+mn-lt"/>
              </a:defRPr>
            </a:lvl2pPr>
            <a:lvl3pPr>
              <a:defRPr b="0" i="0">
                <a:latin typeface="+mn-lt"/>
              </a:defRPr>
            </a:lvl3pPr>
            <a:lvl4pPr>
              <a:defRPr b="0" i="0">
                <a:latin typeface="+mn-lt"/>
              </a:defRPr>
            </a:lvl4pPr>
            <a:lvl5pPr>
              <a:defRPr b="0" i="0">
                <a:latin typeface="+mn-lt"/>
              </a:defRPr>
            </a:lvl5pPr>
          </a:lstStyle>
          <a:p>
            <a:pPr lvl="1"/>
            <a:r>
              <a:rPr lang="en-GB"/>
              <a:t>Enter some text</a:t>
            </a:r>
          </a:p>
        </p:txBody>
      </p:sp>
      <p:sp>
        <p:nvSpPr>
          <p:cNvPr id="8" name="Content Placeholder 2">
            <a:extLst>
              <a:ext uri="{FF2B5EF4-FFF2-40B4-BE49-F238E27FC236}">
                <a16:creationId xmlns:a16="http://schemas.microsoft.com/office/drawing/2014/main" id="{EFACD096-A603-4D9C-8F1F-EF03E9B45C43}"/>
              </a:ext>
            </a:extLst>
          </p:cNvPr>
          <p:cNvSpPr>
            <a:spLocks noGrp="1"/>
          </p:cNvSpPr>
          <p:nvPr>
            <p:ph sz="half" idx="10" hasCustomPrompt="1"/>
          </p:nvPr>
        </p:nvSpPr>
        <p:spPr>
          <a:xfrm>
            <a:off x="838199" y="1764268"/>
            <a:ext cx="10079183" cy="557915"/>
          </a:xfrm>
          <a:prstGeom prst="rect">
            <a:avLst/>
          </a:prstGeom>
        </p:spPr>
        <p:txBody>
          <a:bodyPr/>
          <a:lstStyle>
            <a:lvl1pPr marL="0" indent="0">
              <a:buNone/>
              <a:defRPr b="1"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a:t>Enter a sub heading</a:t>
            </a:r>
          </a:p>
        </p:txBody>
      </p:sp>
      <p:sp>
        <p:nvSpPr>
          <p:cNvPr id="26" name="Content Placeholder 2">
            <a:extLst>
              <a:ext uri="{FF2B5EF4-FFF2-40B4-BE49-F238E27FC236}">
                <a16:creationId xmlns:a16="http://schemas.microsoft.com/office/drawing/2014/main" id="{4C8FC57C-D39C-4CA6-9E86-FF0A9FD97AA2}"/>
              </a:ext>
            </a:extLst>
          </p:cNvPr>
          <p:cNvSpPr>
            <a:spLocks noGrp="1"/>
          </p:cNvSpPr>
          <p:nvPr>
            <p:ph sz="half" idx="11" hasCustomPrompt="1"/>
          </p:nvPr>
        </p:nvSpPr>
        <p:spPr>
          <a:xfrm>
            <a:off x="6020808" y="2596161"/>
            <a:ext cx="2305270" cy="3241219"/>
          </a:xfrm>
          <a:prstGeom prst="rect">
            <a:avLst/>
          </a:prstGeom>
        </p:spPr>
        <p:txBody>
          <a:bodyPr/>
          <a:lstStyle>
            <a:lvl1pPr>
              <a:defRPr b="0" i="0">
                <a:latin typeface="+mn-lt"/>
              </a:defRPr>
            </a:lvl1pPr>
            <a:lvl2pPr marL="0" indent="0">
              <a:buFont typeface="Arial" panose="020B0604020202020204" pitchFamily="34" charset="0"/>
              <a:buNone/>
              <a:defRPr b="0" i="0">
                <a:latin typeface="+mn-lt"/>
              </a:defRPr>
            </a:lvl2pPr>
            <a:lvl3pPr>
              <a:defRPr b="0" i="0">
                <a:latin typeface="+mn-lt"/>
              </a:defRPr>
            </a:lvl3pPr>
            <a:lvl4pPr>
              <a:defRPr b="0" i="0">
                <a:latin typeface="+mn-lt"/>
              </a:defRPr>
            </a:lvl4pPr>
            <a:lvl5pPr>
              <a:defRPr b="0" i="0">
                <a:latin typeface="+mn-lt"/>
              </a:defRPr>
            </a:lvl5pPr>
          </a:lstStyle>
          <a:p>
            <a:pPr lvl="1"/>
            <a:r>
              <a:rPr lang="en-GB"/>
              <a:t>Enter some text</a:t>
            </a:r>
          </a:p>
        </p:txBody>
      </p:sp>
      <p:sp>
        <p:nvSpPr>
          <p:cNvPr id="27" name="Content Placeholder 3">
            <a:extLst>
              <a:ext uri="{FF2B5EF4-FFF2-40B4-BE49-F238E27FC236}">
                <a16:creationId xmlns:a16="http://schemas.microsoft.com/office/drawing/2014/main" id="{DE7DDFC8-1EDB-41F5-B374-4D6691A66035}"/>
              </a:ext>
            </a:extLst>
          </p:cNvPr>
          <p:cNvSpPr>
            <a:spLocks noGrp="1"/>
          </p:cNvSpPr>
          <p:nvPr>
            <p:ph sz="half" idx="12" hasCustomPrompt="1"/>
          </p:nvPr>
        </p:nvSpPr>
        <p:spPr>
          <a:xfrm>
            <a:off x="8612113" y="2596160"/>
            <a:ext cx="2305270" cy="3241222"/>
          </a:xfrm>
          <a:prstGeom prst="rect">
            <a:avLst/>
          </a:prstGeom>
        </p:spPr>
        <p:txBody>
          <a:bodyPr/>
          <a:lstStyle>
            <a:lvl1pPr>
              <a:defRPr b="0" i="0">
                <a:latin typeface="+mn-lt"/>
              </a:defRPr>
            </a:lvl1pPr>
            <a:lvl2pPr marL="0" indent="0">
              <a:buFont typeface="Arial" panose="020B0604020202020204" pitchFamily="34" charset="0"/>
              <a:buNone/>
              <a:defRPr b="0" i="0">
                <a:latin typeface="+mn-lt"/>
              </a:defRPr>
            </a:lvl2pPr>
            <a:lvl3pPr>
              <a:defRPr b="0" i="0">
                <a:latin typeface="+mn-lt"/>
              </a:defRPr>
            </a:lvl3pPr>
            <a:lvl4pPr>
              <a:defRPr b="0" i="0">
                <a:latin typeface="+mn-lt"/>
              </a:defRPr>
            </a:lvl4pPr>
            <a:lvl5pPr>
              <a:defRPr b="0" i="0">
                <a:latin typeface="+mn-lt"/>
              </a:defRPr>
            </a:lvl5pPr>
          </a:lstStyle>
          <a:p>
            <a:pPr lvl="1"/>
            <a:r>
              <a:rPr lang="en-GB"/>
              <a:t>Enter some text</a:t>
            </a:r>
          </a:p>
        </p:txBody>
      </p:sp>
      <p:sp>
        <p:nvSpPr>
          <p:cNvPr id="33" name="Title 1">
            <a:extLst>
              <a:ext uri="{FF2B5EF4-FFF2-40B4-BE49-F238E27FC236}">
                <a16:creationId xmlns:a16="http://schemas.microsoft.com/office/drawing/2014/main" id="{F1F2B63C-D8D1-467E-A71C-137A1A9121C7}"/>
              </a:ext>
            </a:extLst>
          </p:cNvPr>
          <p:cNvSpPr txBox="1">
            <a:spLocks/>
          </p:cNvSpPr>
          <p:nvPr/>
        </p:nvSpPr>
        <p:spPr>
          <a:xfrm>
            <a:off x="6850933" y="2596161"/>
            <a:ext cx="806946" cy="854080"/>
          </a:xfrm>
          <a:prstGeom prst="rect">
            <a:avLst/>
          </a:prstGeom>
        </p:spPr>
        <p:txBody>
          <a:bodyPr vert="horz" wrap="square" lIns="91440" tIns="45720" rIns="91440" bIns="45720" rtlCol="0" anchor="ctr">
            <a:spAutoFit/>
          </a:bodyPr>
          <a:lstStyle>
            <a:lvl1pPr algn="ctr" defTabSz="914400" rtl="0" eaLnBrk="1" latinLnBrk="0" hangingPunct="1">
              <a:lnSpc>
                <a:spcPct val="90000"/>
              </a:lnSpc>
              <a:spcBef>
                <a:spcPct val="0"/>
              </a:spcBef>
              <a:buNone/>
              <a:defRPr lang="en-US" sz="5500" b="1" i="0" kern="1200">
                <a:solidFill>
                  <a:schemeClr val="bg2"/>
                </a:solidFill>
                <a:latin typeface="Helvetica" pitchFamily="2" charset="0"/>
                <a:ea typeface="+mj-ea"/>
                <a:cs typeface="+mj-cs"/>
              </a:defRPr>
            </a:lvl1pPr>
          </a:lstStyle>
          <a:p>
            <a:endParaRPr lang="en-GB"/>
          </a:p>
        </p:txBody>
      </p:sp>
      <p:sp>
        <p:nvSpPr>
          <p:cNvPr id="34" name="Title Placeholder 1">
            <a:extLst>
              <a:ext uri="{FF2B5EF4-FFF2-40B4-BE49-F238E27FC236}">
                <a16:creationId xmlns:a16="http://schemas.microsoft.com/office/drawing/2014/main" id="{053EA335-8B86-43B1-8C70-85C426AE50C6}"/>
              </a:ext>
            </a:extLst>
          </p:cNvPr>
          <p:cNvSpPr>
            <a:spLocks noGrp="1"/>
          </p:cNvSpPr>
          <p:nvPr>
            <p:ph type="title"/>
          </p:nvPr>
        </p:nvSpPr>
        <p:spPr>
          <a:xfrm>
            <a:off x="838200" y="1063488"/>
            <a:ext cx="10079182" cy="654476"/>
          </a:xfrm>
          <a:prstGeom prst="rect">
            <a:avLst/>
          </a:prstGeom>
        </p:spPr>
        <p:txBody>
          <a:bodyPr vert="horz" lIns="91440" tIns="45720" rIns="91440" bIns="45720" rtlCol="0" anchor="ctr">
            <a:noAutofit/>
          </a:bodyPr>
          <a:lstStyle/>
          <a:p>
            <a:r>
              <a:rPr lang="en-US"/>
              <a:t>Click to edit Master title style</a:t>
            </a:r>
          </a:p>
        </p:txBody>
      </p:sp>
      <p:sp>
        <p:nvSpPr>
          <p:cNvPr id="9" name="Content Placeholder 2">
            <a:extLst>
              <a:ext uri="{FF2B5EF4-FFF2-40B4-BE49-F238E27FC236}">
                <a16:creationId xmlns:a16="http://schemas.microsoft.com/office/drawing/2014/main" id="{60D7BA38-9E55-409B-8CB2-E6E9AF644984}"/>
              </a:ext>
            </a:extLst>
          </p:cNvPr>
          <p:cNvSpPr>
            <a:spLocks noGrp="1"/>
          </p:cNvSpPr>
          <p:nvPr>
            <p:ph sz="half" idx="11" hasCustomPrompt="1"/>
          </p:nvPr>
        </p:nvSpPr>
        <p:spPr>
          <a:xfrm>
            <a:off x="6020808" y="2596161"/>
            <a:ext cx="2305270" cy="3241219"/>
          </a:xfrm>
          <a:prstGeom prst="rect">
            <a:avLst/>
          </a:prstGeom>
        </p:spPr>
        <p:txBody>
          <a:bodyPr/>
          <a:lstStyle>
            <a:lvl1pPr>
              <a:defRPr b="0" i="0">
                <a:latin typeface="+mn-lt"/>
              </a:defRPr>
            </a:lvl1pPr>
            <a:lvl2pPr marL="0" indent="0">
              <a:buFont typeface="Arial" panose="020B0604020202020204" pitchFamily="34" charset="0"/>
              <a:buNone/>
              <a:defRPr b="0" i="0">
                <a:latin typeface="+mn-lt"/>
              </a:defRPr>
            </a:lvl2pPr>
            <a:lvl3pPr>
              <a:defRPr b="0" i="0">
                <a:latin typeface="+mn-lt"/>
              </a:defRPr>
            </a:lvl3pPr>
            <a:lvl4pPr>
              <a:defRPr b="0" i="0">
                <a:latin typeface="+mn-lt"/>
              </a:defRPr>
            </a:lvl4pPr>
            <a:lvl5pPr>
              <a:defRPr b="0" i="0">
                <a:latin typeface="+mn-lt"/>
              </a:defRPr>
            </a:lvl5pPr>
          </a:lstStyle>
          <a:p>
            <a:pPr lvl="1"/>
            <a:r>
              <a:rPr lang="en-GB"/>
              <a:t>Enter some text</a:t>
            </a:r>
          </a:p>
        </p:txBody>
      </p:sp>
      <p:sp>
        <p:nvSpPr>
          <p:cNvPr id="10" name="Content Placeholder 3">
            <a:extLst>
              <a:ext uri="{FF2B5EF4-FFF2-40B4-BE49-F238E27FC236}">
                <a16:creationId xmlns:a16="http://schemas.microsoft.com/office/drawing/2014/main" id="{06975780-1932-4035-A4D9-0E416DF650D7}"/>
              </a:ext>
            </a:extLst>
          </p:cNvPr>
          <p:cNvSpPr>
            <a:spLocks noGrp="1"/>
          </p:cNvSpPr>
          <p:nvPr>
            <p:ph sz="half" idx="12" hasCustomPrompt="1"/>
          </p:nvPr>
        </p:nvSpPr>
        <p:spPr>
          <a:xfrm>
            <a:off x="8612113" y="2596160"/>
            <a:ext cx="2305270" cy="3241222"/>
          </a:xfrm>
          <a:prstGeom prst="rect">
            <a:avLst/>
          </a:prstGeom>
        </p:spPr>
        <p:txBody>
          <a:bodyPr/>
          <a:lstStyle>
            <a:lvl1pPr>
              <a:defRPr b="0" i="0">
                <a:latin typeface="+mn-lt"/>
              </a:defRPr>
            </a:lvl1pPr>
            <a:lvl2pPr marL="0" indent="0">
              <a:buFont typeface="Arial" panose="020B0604020202020204" pitchFamily="34" charset="0"/>
              <a:buNone/>
              <a:defRPr b="0" i="0">
                <a:latin typeface="+mn-lt"/>
              </a:defRPr>
            </a:lvl2pPr>
            <a:lvl3pPr>
              <a:defRPr b="0" i="0">
                <a:latin typeface="+mn-lt"/>
              </a:defRPr>
            </a:lvl3pPr>
            <a:lvl4pPr>
              <a:defRPr b="0" i="0">
                <a:latin typeface="+mn-lt"/>
              </a:defRPr>
            </a:lvl4pPr>
            <a:lvl5pPr>
              <a:defRPr b="0" i="0">
                <a:latin typeface="+mn-lt"/>
              </a:defRPr>
            </a:lvl5pPr>
          </a:lstStyle>
          <a:p>
            <a:pPr lvl="1"/>
            <a:r>
              <a:rPr lang="en-GB"/>
              <a:t>Enter some text</a:t>
            </a:r>
          </a:p>
        </p:txBody>
      </p:sp>
      <p:sp>
        <p:nvSpPr>
          <p:cNvPr id="11" name="Title 1">
            <a:extLst>
              <a:ext uri="{FF2B5EF4-FFF2-40B4-BE49-F238E27FC236}">
                <a16:creationId xmlns:a16="http://schemas.microsoft.com/office/drawing/2014/main" id="{71BD6693-CAF1-4048-B8B2-FF50F548FA82}"/>
              </a:ext>
            </a:extLst>
          </p:cNvPr>
          <p:cNvSpPr txBox="1">
            <a:spLocks/>
          </p:cNvSpPr>
          <p:nvPr userDrawn="1"/>
        </p:nvSpPr>
        <p:spPr>
          <a:xfrm>
            <a:off x="6850933" y="2596161"/>
            <a:ext cx="806946" cy="854080"/>
          </a:xfrm>
          <a:prstGeom prst="rect">
            <a:avLst/>
          </a:prstGeom>
        </p:spPr>
        <p:txBody>
          <a:bodyPr vert="horz" wrap="square" lIns="91440" tIns="45720" rIns="91440" bIns="45720" rtlCol="0" anchor="ctr">
            <a:spAutoFit/>
          </a:bodyPr>
          <a:lstStyle>
            <a:lvl1pPr algn="ctr" defTabSz="914400" rtl="0" eaLnBrk="1" latinLnBrk="0" hangingPunct="1">
              <a:lnSpc>
                <a:spcPct val="90000"/>
              </a:lnSpc>
              <a:spcBef>
                <a:spcPct val="0"/>
              </a:spcBef>
              <a:buNone/>
              <a:defRPr lang="en-US" sz="5500" b="1" i="0" kern="1200">
                <a:solidFill>
                  <a:schemeClr val="bg2"/>
                </a:solidFill>
                <a:latin typeface="Helvetica" pitchFamily="2" charset="0"/>
                <a:ea typeface="+mj-ea"/>
                <a:cs typeface="+mj-cs"/>
              </a:defRPr>
            </a:lvl1pPr>
          </a:lstStyle>
          <a:p>
            <a:endParaRPr lang="en-GB"/>
          </a:p>
        </p:txBody>
      </p:sp>
      <p:sp>
        <p:nvSpPr>
          <p:cNvPr id="12" name="Title Placeholder 1">
            <a:extLst>
              <a:ext uri="{FF2B5EF4-FFF2-40B4-BE49-F238E27FC236}">
                <a16:creationId xmlns:a16="http://schemas.microsoft.com/office/drawing/2014/main" id="{DB6D36B5-B93D-4100-9AD8-A15AD18EFDF3}"/>
              </a:ext>
            </a:extLst>
          </p:cNvPr>
          <p:cNvSpPr>
            <a:spLocks noGrp="1"/>
          </p:cNvSpPr>
          <p:nvPr>
            <p:ph type="title"/>
          </p:nvPr>
        </p:nvSpPr>
        <p:spPr>
          <a:xfrm>
            <a:off x="838200" y="1063488"/>
            <a:ext cx="10079182" cy="65447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1388113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38C4-E541-2E64-FD81-A8F21E7084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EF46558-58FE-70AB-3B56-C662644794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F55E53-BFD0-2A25-978D-F06AB05D7927}"/>
              </a:ext>
            </a:extLst>
          </p:cNvPr>
          <p:cNvSpPr>
            <a:spLocks noGrp="1"/>
          </p:cNvSpPr>
          <p:nvPr>
            <p:ph type="dt" sz="half" idx="10"/>
          </p:nvPr>
        </p:nvSpPr>
        <p:spPr/>
        <p:txBody>
          <a:bodyPr/>
          <a:lstStyle/>
          <a:p>
            <a:fld id="{C8DE6579-43B9-490D-B1AC-E55E87DADD58}" type="datetimeFigureOut">
              <a:rPr lang="en-GB" smtClean="0"/>
              <a:t>03/06/2024</a:t>
            </a:fld>
            <a:endParaRPr lang="en-GB"/>
          </a:p>
        </p:txBody>
      </p:sp>
      <p:sp>
        <p:nvSpPr>
          <p:cNvPr id="5" name="Footer Placeholder 4">
            <a:extLst>
              <a:ext uri="{FF2B5EF4-FFF2-40B4-BE49-F238E27FC236}">
                <a16:creationId xmlns:a16="http://schemas.microsoft.com/office/drawing/2014/main" id="{0B767578-7944-1596-B1F0-45E3FAD407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12BC3A-C877-B017-9445-92DCEE703AF9}"/>
              </a:ext>
            </a:extLst>
          </p:cNvPr>
          <p:cNvSpPr>
            <a:spLocks noGrp="1"/>
          </p:cNvSpPr>
          <p:nvPr>
            <p:ph type="sldNum" sz="quarter" idx="12"/>
          </p:nvPr>
        </p:nvSpPr>
        <p:spPr/>
        <p:txBody>
          <a:bodyPr/>
          <a:lstStyle/>
          <a:p>
            <a:fld id="{C82390EE-4DDA-4B29-9E3B-271CE3BDC1D5}" type="slidenum">
              <a:rPr lang="en-GB" smtClean="0"/>
              <a:t>‹#›</a:t>
            </a:fld>
            <a:endParaRPr lang="en-GB"/>
          </a:p>
        </p:txBody>
      </p:sp>
    </p:spTree>
    <p:extLst>
      <p:ext uri="{BB962C8B-B14F-4D97-AF65-F5344CB8AC3E}">
        <p14:creationId xmlns:p14="http://schemas.microsoft.com/office/powerpoint/2010/main" val="20568751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onation slide">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D5B83811-BB5F-42EE-B8D2-5912E168ABE5}"/>
              </a:ext>
            </a:extLst>
          </p:cNvPr>
          <p:cNvSpPr>
            <a:spLocks noGrp="1"/>
          </p:cNvSpPr>
          <p:nvPr>
            <p:ph type="title"/>
          </p:nvPr>
        </p:nvSpPr>
        <p:spPr>
          <a:xfrm>
            <a:off x="838200" y="1063488"/>
            <a:ext cx="10515600" cy="700225"/>
          </a:xfrm>
        </p:spPr>
        <p:txBody>
          <a:bodyPr/>
          <a:lstStyle/>
          <a:p>
            <a:r>
              <a:rPr lang="en-US"/>
              <a:t>Click to edit Master title style</a:t>
            </a:r>
            <a:endParaRPr lang="en-GB"/>
          </a:p>
        </p:txBody>
      </p:sp>
      <p:sp>
        <p:nvSpPr>
          <p:cNvPr id="12" name="Content Placeholder 3">
            <a:extLst>
              <a:ext uri="{FF2B5EF4-FFF2-40B4-BE49-F238E27FC236}">
                <a16:creationId xmlns:a16="http://schemas.microsoft.com/office/drawing/2014/main" id="{164BFF0E-06A2-4C85-8CF2-CB9CE223534A}"/>
              </a:ext>
            </a:extLst>
          </p:cNvPr>
          <p:cNvSpPr>
            <a:spLocks noGrp="1"/>
          </p:cNvSpPr>
          <p:nvPr>
            <p:ph sz="half" idx="4294967295"/>
          </p:nvPr>
        </p:nvSpPr>
        <p:spPr>
          <a:xfrm>
            <a:off x="838200" y="1757620"/>
            <a:ext cx="9877425" cy="558800"/>
          </a:xfrm>
        </p:spPr>
        <p:txBody>
          <a:bodyPr/>
          <a:lstStyle/>
          <a:p>
            <a:pPr marL="0" lvl="0" indent="0">
              <a:buNone/>
            </a:pPr>
            <a:r>
              <a:rPr lang="en-US"/>
              <a:t>Click to edit Master text styles</a:t>
            </a:r>
          </a:p>
        </p:txBody>
      </p:sp>
      <p:grpSp>
        <p:nvGrpSpPr>
          <p:cNvPr id="6" name="Group 5">
            <a:extLst>
              <a:ext uri="{FF2B5EF4-FFF2-40B4-BE49-F238E27FC236}">
                <a16:creationId xmlns:a16="http://schemas.microsoft.com/office/drawing/2014/main" id="{62F68E3D-14EC-40E9-8300-E176627A65E0}"/>
              </a:ext>
            </a:extLst>
          </p:cNvPr>
          <p:cNvGrpSpPr/>
          <p:nvPr/>
        </p:nvGrpSpPr>
        <p:grpSpPr>
          <a:xfrm>
            <a:off x="5828603" y="2408424"/>
            <a:ext cx="2520000" cy="3554226"/>
            <a:chOff x="5934631" y="2408424"/>
            <a:chExt cx="2520000" cy="3554226"/>
          </a:xfrm>
        </p:grpSpPr>
        <p:sp>
          <p:nvSpPr>
            <p:cNvPr id="13" name="Content Placeholder 2">
              <a:extLst>
                <a:ext uri="{FF2B5EF4-FFF2-40B4-BE49-F238E27FC236}">
                  <a16:creationId xmlns:a16="http://schemas.microsoft.com/office/drawing/2014/main" id="{F53261A5-7E4C-4D08-A6CA-C85E8796E6E9}"/>
                </a:ext>
              </a:extLst>
            </p:cNvPr>
            <p:cNvSpPr txBox="1">
              <a:spLocks/>
            </p:cNvSpPr>
            <p:nvPr/>
          </p:nvSpPr>
          <p:spPr>
            <a:xfrm>
              <a:off x="5934631" y="3937000"/>
              <a:ext cx="2520000" cy="20256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110000"/>
                <a:buFontTx/>
                <a:buBlip>
                  <a:blip r:embed="rId3"/>
                </a:buBlip>
                <a:defRPr lang="en-GB" sz="2400" b="1" u="none" kern="1200" dirty="0">
                  <a:solidFill>
                    <a:srgbClr val="D7DF23"/>
                  </a:solidFill>
                  <a:latin typeface="+mn-lt"/>
                  <a:ea typeface="+mn-ea"/>
                  <a:cs typeface="Helvetica" panose="020B0604020202020204" pitchFamily="34" charset="0"/>
                </a:defRPr>
              </a:lvl1pPr>
              <a:lvl2pPr marL="457200" indent="0" algn="l" defTabSz="914400" rtl="0" eaLnBrk="1" latinLnBrk="0" hangingPunct="1">
                <a:lnSpc>
                  <a:spcPct val="90000"/>
                </a:lnSpc>
                <a:spcBef>
                  <a:spcPts val="500"/>
                </a:spcBef>
                <a:spcAft>
                  <a:spcPts val="1800"/>
                </a:spcAft>
                <a:buSzPct val="80000"/>
                <a:buFont typeface="Arial" panose="020B0604020202020204" pitchFamily="34" charset="0"/>
                <a:buNone/>
                <a:defRPr lang="en-GB" sz="2200" kern="1200" dirty="0">
                  <a:solidFill>
                    <a:srgbClr val="505050"/>
                  </a:solidFill>
                  <a:latin typeface="+mn-lt"/>
                  <a:ea typeface="+mn-ea"/>
                  <a:cs typeface="Helvetica"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lang="en-GB" sz="1800" kern="1200" dirty="0">
                  <a:solidFill>
                    <a:srgbClr val="505050"/>
                  </a:solidFill>
                  <a:latin typeface="+mn-lt"/>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dirty="0">
                  <a:solidFill>
                    <a:srgbClr val="505050"/>
                  </a:solidFill>
                  <a:latin typeface="+mn-lt"/>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rgbClr val="505050"/>
                  </a:solidFill>
                  <a:latin typeface="+mn-lt"/>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GB" sz="1700" b="0">
                  <a:solidFill>
                    <a:srgbClr val="505050"/>
                  </a:solidFill>
                </a:rPr>
                <a:t>Could pay for emergency travel for a survivor of domestic abuse</a:t>
              </a:r>
            </a:p>
          </p:txBody>
        </p:sp>
        <p:grpSp>
          <p:nvGrpSpPr>
            <p:cNvPr id="20" name="Group 19">
              <a:extLst>
                <a:ext uri="{FF2B5EF4-FFF2-40B4-BE49-F238E27FC236}">
                  <a16:creationId xmlns:a16="http://schemas.microsoft.com/office/drawing/2014/main" id="{B35E426E-315B-47FB-B5E0-C37FAE54A9F0}"/>
                </a:ext>
              </a:extLst>
            </p:cNvPr>
            <p:cNvGrpSpPr/>
            <p:nvPr/>
          </p:nvGrpSpPr>
          <p:grpSpPr>
            <a:xfrm>
              <a:off x="6458181" y="2408424"/>
              <a:ext cx="1472900" cy="1332000"/>
              <a:chOff x="6700959" y="2628577"/>
              <a:chExt cx="1472900" cy="1332000"/>
            </a:xfrm>
          </p:grpSpPr>
          <p:sp>
            <p:nvSpPr>
              <p:cNvPr id="21" name="Oval 20">
                <a:extLst>
                  <a:ext uri="{FF2B5EF4-FFF2-40B4-BE49-F238E27FC236}">
                    <a16:creationId xmlns:a16="http://schemas.microsoft.com/office/drawing/2014/main" id="{80EDC3B8-93E5-4B6C-B3FF-1E8565AFF3B8}"/>
                  </a:ext>
                </a:extLst>
              </p:cNvPr>
              <p:cNvSpPr>
                <a:spLocks noChangeAspect="1"/>
              </p:cNvSpPr>
              <p:nvPr/>
            </p:nvSpPr>
            <p:spPr>
              <a:xfrm>
                <a:off x="6771409" y="2628577"/>
                <a:ext cx="1332000" cy="1332000"/>
              </a:xfrm>
              <a:prstGeom prst="ellipse">
                <a:avLst/>
              </a:prstGeom>
              <a:solidFill>
                <a:srgbClr val="D7D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334488CE-92DA-46C9-93D3-9405D8CDB19E}"/>
                  </a:ext>
                </a:extLst>
              </p:cNvPr>
              <p:cNvSpPr txBox="1"/>
              <p:nvPr/>
            </p:nvSpPr>
            <p:spPr>
              <a:xfrm>
                <a:off x="6700959" y="2825218"/>
                <a:ext cx="1472900" cy="938719"/>
              </a:xfrm>
              <a:prstGeom prst="rect">
                <a:avLst/>
              </a:prstGeom>
              <a:noFill/>
            </p:spPr>
            <p:txBody>
              <a:bodyPr wrap="square">
                <a:spAutoFit/>
              </a:bodyPr>
              <a:lstStyle/>
              <a:p>
                <a:pPr algn="ctr"/>
                <a:r>
                  <a:rPr lang="en-GB" sz="5500" b="1">
                    <a:solidFill>
                      <a:schemeClr val="bg2"/>
                    </a:solidFill>
                  </a:rPr>
                  <a:t>£25</a:t>
                </a:r>
              </a:p>
            </p:txBody>
          </p:sp>
        </p:grpSp>
      </p:grpSp>
      <p:grpSp>
        <p:nvGrpSpPr>
          <p:cNvPr id="30" name="Group 29">
            <a:extLst>
              <a:ext uri="{FF2B5EF4-FFF2-40B4-BE49-F238E27FC236}">
                <a16:creationId xmlns:a16="http://schemas.microsoft.com/office/drawing/2014/main" id="{0152DCBF-904F-481C-8850-331A88C80775}"/>
              </a:ext>
            </a:extLst>
          </p:cNvPr>
          <p:cNvGrpSpPr/>
          <p:nvPr/>
        </p:nvGrpSpPr>
        <p:grpSpPr>
          <a:xfrm>
            <a:off x="8612350" y="2408424"/>
            <a:ext cx="2520000" cy="3554226"/>
            <a:chOff x="8780903" y="2408424"/>
            <a:chExt cx="2520000" cy="3554226"/>
          </a:xfrm>
        </p:grpSpPr>
        <p:grpSp>
          <p:nvGrpSpPr>
            <p:cNvPr id="23" name="Group 22">
              <a:extLst>
                <a:ext uri="{FF2B5EF4-FFF2-40B4-BE49-F238E27FC236}">
                  <a16:creationId xmlns:a16="http://schemas.microsoft.com/office/drawing/2014/main" id="{FB82882A-3D14-48FD-9D50-659D6835F4AA}"/>
                </a:ext>
              </a:extLst>
            </p:cNvPr>
            <p:cNvGrpSpPr/>
            <p:nvPr/>
          </p:nvGrpSpPr>
          <p:grpSpPr>
            <a:xfrm>
              <a:off x="9255172" y="2408424"/>
              <a:ext cx="1571462" cy="1332000"/>
              <a:chOff x="9356772" y="2652731"/>
              <a:chExt cx="1571462" cy="1332000"/>
            </a:xfrm>
          </p:grpSpPr>
          <p:sp>
            <p:nvSpPr>
              <p:cNvPr id="24" name="Oval 23">
                <a:extLst>
                  <a:ext uri="{FF2B5EF4-FFF2-40B4-BE49-F238E27FC236}">
                    <a16:creationId xmlns:a16="http://schemas.microsoft.com/office/drawing/2014/main" id="{ACE1DB43-0BE9-4EBC-8C28-B1BAB645EE3F}"/>
                  </a:ext>
                </a:extLst>
              </p:cNvPr>
              <p:cNvSpPr>
                <a:spLocks noChangeAspect="1"/>
              </p:cNvSpPr>
              <p:nvPr/>
            </p:nvSpPr>
            <p:spPr>
              <a:xfrm>
                <a:off x="9476503" y="2652731"/>
                <a:ext cx="1332000" cy="1332000"/>
              </a:xfrm>
              <a:prstGeom prst="ellipse">
                <a:avLst/>
              </a:prstGeom>
              <a:solidFill>
                <a:srgbClr val="D7D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5BBEF569-8F0D-4308-AC11-18B230D09CBE}"/>
                  </a:ext>
                </a:extLst>
              </p:cNvPr>
              <p:cNvSpPr txBox="1"/>
              <p:nvPr/>
            </p:nvSpPr>
            <p:spPr>
              <a:xfrm>
                <a:off x="9356772" y="2801705"/>
                <a:ext cx="1571462" cy="938719"/>
              </a:xfrm>
              <a:prstGeom prst="rect">
                <a:avLst/>
              </a:prstGeom>
              <a:noFill/>
            </p:spPr>
            <p:txBody>
              <a:bodyPr wrap="square">
                <a:spAutoFit/>
              </a:bodyPr>
              <a:lstStyle/>
              <a:p>
                <a:pPr algn="ctr"/>
                <a:r>
                  <a:rPr lang="en-GB" sz="5500" b="1">
                    <a:solidFill>
                      <a:schemeClr val="bg2"/>
                    </a:solidFill>
                  </a:rPr>
                  <a:t>£30</a:t>
                </a:r>
              </a:p>
            </p:txBody>
          </p:sp>
        </p:grpSp>
        <p:sp>
          <p:nvSpPr>
            <p:cNvPr id="28" name="Content Placeholder 2">
              <a:extLst>
                <a:ext uri="{FF2B5EF4-FFF2-40B4-BE49-F238E27FC236}">
                  <a16:creationId xmlns:a16="http://schemas.microsoft.com/office/drawing/2014/main" id="{553CD6E2-410C-426B-9E40-14EF50293B17}"/>
                </a:ext>
              </a:extLst>
            </p:cNvPr>
            <p:cNvSpPr txBox="1">
              <a:spLocks/>
            </p:cNvSpPr>
            <p:nvPr/>
          </p:nvSpPr>
          <p:spPr>
            <a:xfrm>
              <a:off x="8780903" y="3937000"/>
              <a:ext cx="2520000" cy="20256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110000"/>
                <a:buFontTx/>
                <a:buBlip>
                  <a:blip r:embed="rId3"/>
                </a:buBlip>
                <a:defRPr lang="en-GB" sz="2400" b="1" u="none" kern="1200" dirty="0">
                  <a:solidFill>
                    <a:srgbClr val="D7DF23"/>
                  </a:solidFill>
                  <a:latin typeface="+mn-lt"/>
                  <a:ea typeface="+mn-ea"/>
                  <a:cs typeface="Helvetica" panose="020B0604020202020204" pitchFamily="34" charset="0"/>
                </a:defRPr>
              </a:lvl1pPr>
              <a:lvl2pPr marL="457200" indent="0" algn="l" defTabSz="914400" rtl="0" eaLnBrk="1" latinLnBrk="0" hangingPunct="1">
                <a:lnSpc>
                  <a:spcPct val="90000"/>
                </a:lnSpc>
                <a:spcBef>
                  <a:spcPts val="500"/>
                </a:spcBef>
                <a:spcAft>
                  <a:spcPts val="1800"/>
                </a:spcAft>
                <a:buSzPct val="80000"/>
                <a:buFont typeface="Arial" panose="020B0604020202020204" pitchFamily="34" charset="0"/>
                <a:buNone/>
                <a:defRPr lang="en-GB" sz="2200" kern="1200" dirty="0">
                  <a:solidFill>
                    <a:srgbClr val="505050"/>
                  </a:solidFill>
                  <a:latin typeface="+mn-lt"/>
                  <a:ea typeface="+mn-ea"/>
                  <a:cs typeface="Helvetica"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lang="en-GB" sz="1800" kern="1200" dirty="0">
                  <a:solidFill>
                    <a:srgbClr val="505050"/>
                  </a:solidFill>
                  <a:latin typeface="+mn-lt"/>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dirty="0">
                  <a:solidFill>
                    <a:srgbClr val="505050"/>
                  </a:solidFill>
                  <a:latin typeface="+mn-lt"/>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rgbClr val="505050"/>
                  </a:solidFill>
                  <a:latin typeface="+mn-lt"/>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GB" sz="1700" b="0">
                  <a:solidFill>
                    <a:srgbClr val="505050"/>
                  </a:solidFill>
                </a:rPr>
                <a:t>Could pay for one primary school child to receive our healthy relationship education programme, helping them to understand that everyone has the right to healthy, respectful and equal relationship</a:t>
              </a:r>
            </a:p>
          </p:txBody>
        </p:sp>
      </p:grpSp>
      <p:grpSp>
        <p:nvGrpSpPr>
          <p:cNvPr id="7" name="Group 6">
            <a:extLst>
              <a:ext uri="{FF2B5EF4-FFF2-40B4-BE49-F238E27FC236}">
                <a16:creationId xmlns:a16="http://schemas.microsoft.com/office/drawing/2014/main" id="{AC1278F6-E580-4BA3-8069-1B604A69EB9A}"/>
              </a:ext>
            </a:extLst>
          </p:cNvPr>
          <p:cNvGrpSpPr/>
          <p:nvPr/>
        </p:nvGrpSpPr>
        <p:grpSpPr>
          <a:xfrm>
            <a:off x="3044855" y="2408424"/>
            <a:ext cx="2520000" cy="2667349"/>
            <a:chOff x="3256912" y="2408424"/>
            <a:chExt cx="2520000" cy="2667349"/>
          </a:xfrm>
        </p:grpSpPr>
        <p:grpSp>
          <p:nvGrpSpPr>
            <p:cNvPr id="17" name="Group 16">
              <a:extLst>
                <a:ext uri="{FF2B5EF4-FFF2-40B4-BE49-F238E27FC236}">
                  <a16:creationId xmlns:a16="http://schemas.microsoft.com/office/drawing/2014/main" id="{039C9DD9-AD24-4AA1-95FA-022F091DB7DB}"/>
                </a:ext>
              </a:extLst>
            </p:cNvPr>
            <p:cNvGrpSpPr/>
            <p:nvPr/>
          </p:nvGrpSpPr>
          <p:grpSpPr>
            <a:xfrm>
              <a:off x="3850912" y="2408424"/>
              <a:ext cx="1332000" cy="1332000"/>
              <a:chOff x="3876549" y="2605064"/>
              <a:chExt cx="1332000" cy="1332000"/>
            </a:xfrm>
          </p:grpSpPr>
          <p:sp>
            <p:nvSpPr>
              <p:cNvPr id="18" name="Oval 17">
                <a:extLst>
                  <a:ext uri="{FF2B5EF4-FFF2-40B4-BE49-F238E27FC236}">
                    <a16:creationId xmlns:a16="http://schemas.microsoft.com/office/drawing/2014/main" id="{7A4072B3-AD48-45D6-926D-CCF2418F3503}"/>
                  </a:ext>
                </a:extLst>
              </p:cNvPr>
              <p:cNvSpPr>
                <a:spLocks noChangeAspect="1"/>
              </p:cNvSpPr>
              <p:nvPr/>
            </p:nvSpPr>
            <p:spPr>
              <a:xfrm>
                <a:off x="3876549" y="2605064"/>
                <a:ext cx="1332000" cy="1332000"/>
              </a:xfrm>
              <a:prstGeom prst="ellipse">
                <a:avLst/>
              </a:prstGeom>
              <a:solidFill>
                <a:srgbClr val="D7D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200CBF6-C547-4116-A63F-ADAAB4368757}"/>
                  </a:ext>
                </a:extLst>
              </p:cNvPr>
              <p:cNvSpPr txBox="1"/>
              <p:nvPr/>
            </p:nvSpPr>
            <p:spPr>
              <a:xfrm>
                <a:off x="4030524" y="2801705"/>
                <a:ext cx="1024050" cy="938719"/>
              </a:xfrm>
              <a:prstGeom prst="rect">
                <a:avLst/>
              </a:prstGeom>
              <a:noFill/>
            </p:spPr>
            <p:txBody>
              <a:bodyPr wrap="square">
                <a:spAutoFit/>
              </a:bodyPr>
              <a:lstStyle/>
              <a:p>
                <a:pPr algn="ctr"/>
                <a:r>
                  <a:rPr lang="en-GB" sz="5500" b="1">
                    <a:solidFill>
                      <a:schemeClr val="bg2"/>
                    </a:solidFill>
                  </a:rPr>
                  <a:t>£8</a:t>
                </a:r>
              </a:p>
            </p:txBody>
          </p:sp>
        </p:grpSp>
        <p:sp>
          <p:nvSpPr>
            <p:cNvPr id="2" name="TextBox 1">
              <a:extLst>
                <a:ext uri="{FF2B5EF4-FFF2-40B4-BE49-F238E27FC236}">
                  <a16:creationId xmlns:a16="http://schemas.microsoft.com/office/drawing/2014/main" id="{5D921181-85E7-430E-BBDB-46574AB7CD16}"/>
                </a:ext>
              </a:extLst>
            </p:cNvPr>
            <p:cNvSpPr txBox="1"/>
            <p:nvPr/>
          </p:nvSpPr>
          <p:spPr>
            <a:xfrm>
              <a:off x="3256912" y="3937000"/>
              <a:ext cx="2520000" cy="1138773"/>
            </a:xfrm>
            <a:prstGeom prst="rect">
              <a:avLst/>
            </a:prstGeom>
            <a:noFill/>
          </p:spPr>
          <p:txBody>
            <a:bodyPr wrap="square" rtlCol="0">
              <a:spAutoFit/>
            </a:bodyPr>
            <a:lstStyle/>
            <a:p>
              <a:pPr marL="0" indent="0" algn="ctr">
                <a:buNone/>
              </a:pPr>
              <a:r>
                <a:rPr lang="en-GB" sz="1700" b="0">
                  <a:solidFill>
                    <a:srgbClr val="505050"/>
                  </a:solidFill>
                </a:rPr>
                <a:t>Could pay for 4 children to receive domestic abuse workbooks to support them on their journey</a:t>
              </a:r>
            </a:p>
          </p:txBody>
        </p:sp>
      </p:grpSp>
      <p:grpSp>
        <p:nvGrpSpPr>
          <p:cNvPr id="29" name="Group 28">
            <a:extLst>
              <a:ext uri="{FF2B5EF4-FFF2-40B4-BE49-F238E27FC236}">
                <a16:creationId xmlns:a16="http://schemas.microsoft.com/office/drawing/2014/main" id="{98EBEF39-4D6F-4C1D-BB8C-83325970E35A}"/>
              </a:ext>
            </a:extLst>
          </p:cNvPr>
          <p:cNvGrpSpPr/>
          <p:nvPr/>
        </p:nvGrpSpPr>
        <p:grpSpPr>
          <a:xfrm>
            <a:off x="953210" y="2408424"/>
            <a:ext cx="1827897" cy="2617928"/>
            <a:chOff x="653730" y="2457845"/>
            <a:chExt cx="1827897" cy="2617928"/>
          </a:xfrm>
        </p:grpSpPr>
        <p:grpSp>
          <p:nvGrpSpPr>
            <p:cNvPr id="14" name="Group 13">
              <a:extLst>
                <a:ext uri="{FF2B5EF4-FFF2-40B4-BE49-F238E27FC236}">
                  <a16:creationId xmlns:a16="http://schemas.microsoft.com/office/drawing/2014/main" id="{3BF3E364-ACDC-4297-8B2F-E988F5233521}"/>
                </a:ext>
              </a:extLst>
            </p:cNvPr>
            <p:cNvGrpSpPr/>
            <p:nvPr/>
          </p:nvGrpSpPr>
          <p:grpSpPr>
            <a:xfrm>
              <a:off x="901678" y="2457845"/>
              <a:ext cx="1332000" cy="1332000"/>
              <a:chOff x="836085" y="2408424"/>
              <a:chExt cx="1332000" cy="1332000"/>
            </a:xfrm>
          </p:grpSpPr>
          <p:sp>
            <p:nvSpPr>
              <p:cNvPr id="15" name="Oval 14">
                <a:extLst>
                  <a:ext uri="{FF2B5EF4-FFF2-40B4-BE49-F238E27FC236}">
                    <a16:creationId xmlns:a16="http://schemas.microsoft.com/office/drawing/2014/main" id="{B2A80229-E5E5-4F04-9FF9-8FF8005FEBED}"/>
                  </a:ext>
                </a:extLst>
              </p:cNvPr>
              <p:cNvSpPr>
                <a:spLocks noChangeAspect="1"/>
              </p:cNvSpPr>
              <p:nvPr/>
            </p:nvSpPr>
            <p:spPr>
              <a:xfrm>
                <a:off x="836085" y="2408424"/>
                <a:ext cx="1332000" cy="1332000"/>
              </a:xfrm>
              <a:prstGeom prst="ellipse">
                <a:avLst/>
              </a:prstGeom>
              <a:solidFill>
                <a:srgbClr val="D7D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0158B7A7-03DA-4608-9A8D-C0C2CEC1EADF}"/>
                  </a:ext>
                </a:extLst>
              </p:cNvPr>
              <p:cNvSpPr txBox="1"/>
              <p:nvPr/>
            </p:nvSpPr>
            <p:spPr>
              <a:xfrm>
                <a:off x="990060" y="2605065"/>
                <a:ext cx="1024050" cy="938719"/>
              </a:xfrm>
              <a:prstGeom prst="rect">
                <a:avLst/>
              </a:prstGeom>
              <a:noFill/>
            </p:spPr>
            <p:txBody>
              <a:bodyPr wrap="square">
                <a:spAutoFit/>
              </a:bodyPr>
              <a:lstStyle/>
              <a:p>
                <a:pPr algn="ctr"/>
                <a:r>
                  <a:rPr lang="en-GB" sz="5500" b="1">
                    <a:solidFill>
                      <a:schemeClr val="bg2"/>
                    </a:solidFill>
                  </a:rPr>
                  <a:t>£5</a:t>
                </a:r>
              </a:p>
            </p:txBody>
          </p:sp>
        </p:grpSp>
        <p:sp>
          <p:nvSpPr>
            <p:cNvPr id="5" name="TextBox 4">
              <a:extLst>
                <a:ext uri="{FF2B5EF4-FFF2-40B4-BE49-F238E27FC236}">
                  <a16:creationId xmlns:a16="http://schemas.microsoft.com/office/drawing/2014/main" id="{BB5A9967-F45A-430D-B939-9F8F64175E12}"/>
                </a:ext>
              </a:extLst>
            </p:cNvPr>
            <p:cNvSpPr txBox="1"/>
            <p:nvPr/>
          </p:nvSpPr>
          <p:spPr>
            <a:xfrm>
              <a:off x="653730" y="3937000"/>
              <a:ext cx="1827897" cy="1138773"/>
            </a:xfrm>
            <a:prstGeom prst="rect">
              <a:avLst/>
            </a:prstGeom>
            <a:noFill/>
          </p:spPr>
          <p:txBody>
            <a:bodyPr wrap="square" rtlCol="0">
              <a:spAutoFit/>
            </a:bodyPr>
            <a:lstStyle/>
            <a:p>
              <a:pPr marL="0" lvl="1" indent="0" algn="ctr">
                <a:buNone/>
              </a:pPr>
              <a:r>
                <a:rPr lang="en-GB" sz="1700"/>
                <a:t>Could pay for helpline support for a male survivor of domestic abuse</a:t>
              </a:r>
            </a:p>
          </p:txBody>
        </p:sp>
      </p:grpSp>
      <p:grpSp>
        <p:nvGrpSpPr>
          <p:cNvPr id="26" name="Group 25">
            <a:extLst>
              <a:ext uri="{FF2B5EF4-FFF2-40B4-BE49-F238E27FC236}">
                <a16:creationId xmlns:a16="http://schemas.microsoft.com/office/drawing/2014/main" id="{31B2F49C-23A1-49BF-A99C-1BFD40B1DBD4}"/>
              </a:ext>
            </a:extLst>
          </p:cNvPr>
          <p:cNvGrpSpPr/>
          <p:nvPr userDrawn="1"/>
        </p:nvGrpSpPr>
        <p:grpSpPr>
          <a:xfrm>
            <a:off x="5828603" y="2408424"/>
            <a:ext cx="2520000" cy="3554226"/>
            <a:chOff x="5934631" y="2408424"/>
            <a:chExt cx="2520000" cy="3554226"/>
          </a:xfrm>
        </p:grpSpPr>
        <p:sp>
          <p:nvSpPr>
            <p:cNvPr id="27" name="Content Placeholder 2">
              <a:extLst>
                <a:ext uri="{FF2B5EF4-FFF2-40B4-BE49-F238E27FC236}">
                  <a16:creationId xmlns:a16="http://schemas.microsoft.com/office/drawing/2014/main" id="{C82664D4-44CF-4969-BB18-FD769DF88746}"/>
                </a:ext>
              </a:extLst>
            </p:cNvPr>
            <p:cNvSpPr txBox="1">
              <a:spLocks/>
            </p:cNvSpPr>
            <p:nvPr userDrawn="1"/>
          </p:nvSpPr>
          <p:spPr>
            <a:xfrm>
              <a:off x="5934631" y="3937000"/>
              <a:ext cx="2520000" cy="20256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110000"/>
                <a:buFontTx/>
                <a:buBlip>
                  <a:blip r:embed="rId3"/>
                </a:buBlip>
                <a:defRPr lang="en-GB" sz="2400" b="1" u="none" kern="1200" dirty="0">
                  <a:solidFill>
                    <a:srgbClr val="D7DF23"/>
                  </a:solidFill>
                  <a:latin typeface="+mn-lt"/>
                  <a:ea typeface="+mn-ea"/>
                  <a:cs typeface="Helvetica" panose="020B0604020202020204" pitchFamily="34" charset="0"/>
                </a:defRPr>
              </a:lvl1pPr>
              <a:lvl2pPr marL="457200" indent="0" algn="l" defTabSz="914400" rtl="0" eaLnBrk="1" latinLnBrk="0" hangingPunct="1">
                <a:lnSpc>
                  <a:spcPct val="90000"/>
                </a:lnSpc>
                <a:spcBef>
                  <a:spcPts val="500"/>
                </a:spcBef>
                <a:spcAft>
                  <a:spcPts val="1800"/>
                </a:spcAft>
                <a:buSzPct val="80000"/>
                <a:buFont typeface="Arial" panose="020B0604020202020204" pitchFamily="34" charset="0"/>
                <a:buNone/>
                <a:defRPr lang="en-GB" sz="2200" kern="1200" dirty="0">
                  <a:solidFill>
                    <a:srgbClr val="505050"/>
                  </a:solidFill>
                  <a:latin typeface="+mn-lt"/>
                  <a:ea typeface="+mn-ea"/>
                  <a:cs typeface="Helvetica"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lang="en-GB" sz="1800" kern="1200" dirty="0">
                  <a:solidFill>
                    <a:srgbClr val="505050"/>
                  </a:solidFill>
                  <a:latin typeface="+mn-lt"/>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dirty="0">
                  <a:solidFill>
                    <a:srgbClr val="505050"/>
                  </a:solidFill>
                  <a:latin typeface="+mn-lt"/>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rgbClr val="505050"/>
                  </a:solidFill>
                  <a:latin typeface="+mn-lt"/>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GB" sz="1700" b="0">
                  <a:solidFill>
                    <a:srgbClr val="505050"/>
                  </a:solidFill>
                </a:rPr>
                <a:t>Could pay for emergency travel for a survivor of domestic abuse</a:t>
              </a:r>
            </a:p>
          </p:txBody>
        </p:sp>
        <p:grpSp>
          <p:nvGrpSpPr>
            <p:cNvPr id="31" name="Group 30">
              <a:extLst>
                <a:ext uri="{FF2B5EF4-FFF2-40B4-BE49-F238E27FC236}">
                  <a16:creationId xmlns:a16="http://schemas.microsoft.com/office/drawing/2014/main" id="{272F49D3-8E20-41CA-987E-D5613B563432}"/>
                </a:ext>
              </a:extLst>
            </p:cNvPr>
            <p:cNvGrpSpPr/>
            <p:nvPr userDrawn="1"/>
          </p:nvGrpSpPr>
          <p:grpSpPr>
            <a:xfrm>
              <a:off x="6458181" y="2408424"/>
              <a:ext cx="1472900" cy="1332000"/>
              <a:chOff x="6700959" y="2628577"/>
              <a:chExt cx="1472900" cy="1332000"/>
            </a:xfrm>
          </p:grpSpPr>
          <p:sp>
            <p:nvSpPr>
              <p:cNvPr id="32" name="Oval 31">
                <a:extLst>
                  <a:ext uri="{FF2B5EF4-FFF2-40B4-BE49-F238E27FC236}">
                    <a16:creationId xmlns:a16="http://schemas.microsoft.com/office/drawing/2014/main" id="{631FDAC2-92CF-4696-85E3-75075F7F5389}"/>
                  </a:ext>
                </a:extLst>
              </p:cNvPr>
              <p:cNvSpPr>
                <a:spLocks noChangeAspect="1"/>
              </p:cNvSpPr>
              <p:nvPr/>
            </p:nvSpPr>
            <p:spPr>
              <a:xfrm>
                <a:off x="6771409" y="2628577"/>
                <a:ext cx="1332000" cy="1332000"/>
              </a:xfrm>
              <a:prstGeom prst="ellipse">
                <a:avLst/>
              </a:prstGeom>
              <a:solidFill>
                <a:srgbClr val="D7D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646ACDA5-0B66-4A80-B369-C0C6C869F9C5}"/>
                  </a:ext>
                </a:extLst>
              </p:cNvPr>
              <p:cNvSpPr txBox="1"/>
              <p:nvPr/>
            </p:nvSpPr>
            <p:spPr>
              <a:xfrm>
                <a:off x="6700959" y="2825218"/>
                <a:ext cx="1472900" cy="938719"/>
              </a:xfrm>
              <a:prstGeom prst="rect">
                <a:avLst/>
              </a:prstGeom>
              <a:noFill/>
            </p:spPr>
            <p:txBody>
              <a:bodyPr wrap="square">
                <a:spAutoFit/>
              </a:bodyPr>
              <a:lstStyle/>
              <a:p>
                <a:pPr algn="ctr"/>
                <a:r>
                  <a:rPr lang="en-GB" sz="5500" b="1">
                    <a:solidFill>
                      <a:schemeClr val="bg2"/>
                    </a:solidFill>
                  </a:rPr>
                  <a:t>£25</a:t>
                </a:r>
              </a:p>
            </p:txBody>
          </p:sp>
        </p:grpSp>
      </p:grpSp>
      <p:grpSp>
        <p:nvGrpSpPr>
          <p:cNvPr id="34" name="Group 33">
            <a:extLst>
              <a:ext uri="{FF2B5EF4-FFF2-40B4-BE49-F238E27FC236}">
                <a16:creationId xmlns:a16="http://schemas.microsoft.com/office/drawing/2014/main" id="{7823FFED-85BA-4340-9DAF-6190CD552E20}"/>
              </a:ext>
            </a:extLst>
          </p:cNvPr>
          <p:cNvGrpSpPr/>
          <p:nvPr userDrawn="1"/>
        </p:nvGrpSpPr>
        <p:grpSpPr>
          <a:xfrm>
            <a:off x="8612350" y="2408424"/>
            <a:ext cx="2520000" cy="3554226"/>
            <a:chOff x="8780903" y="2408424"/>
            <a:chExt cx="2520000" cy="3554226"/>
          </a:xfrm>
        </p:grpSpPr>
        <p:grpSp>
          <p:nvGrpSpPr>
            <p:cNvPr id="35" name="Group 34">
              <a:extLst>
                <a:ext uri="{FF2B5EF4-FFF2-40B4-BE49-F238E27FC236}">
                  <a16:creationId xmlns:a16="http://schemas.microsoft.com/office/drawing/2014/main" id="{4C0E7B2C-F364-4900-A278-446FC57C8E6A}"/>
                </a:ext>
              </a:extLst>
            </p:cNvPr>
            <p:cNvGrpSpPr/>
            <p:nvPr userDrawn="1"/>
          </p:nvGrpSpPr>
          <p:grpSpPr>
            <a:xfrm>
              <a:off x="9255172" y="2408424"/>
              <a:ext cx="1571462" cy="1332000"/>
              <a:chOff x="9356772" y="2652731"/>
              <a:chExt cx="1571462" cy="1332000"/>
            </a:xfrm>
          </p:grpSpPr>
          <p:sp>
            <p:nvSpPr>
              <p:cNvPr id="37" name="Oval 36">
                <a:extLst>
                  <a:ext uri="{FF2B5EF4-FFF2-40B4-BE49-F238E27FC236}">
                    <a16:creationId xmlns:a16="http://schemas.microsoft.com/office/drawing/2014/main" id="{163E08DB-CB86-4E28-A037-298030EA7353}"/>
                  </a:ext>
                </a:extLst>
              </p:cNvPr>
              <p:cNvSpPr>
                <a:spLocks noChangeAspect="1"/>
              </p:cNvSpPr>
              <p:nvPr/>
            </p:nvSpPr>
            <p:spPr>
              <a:xfrm>
                <a:off x="9476503" y="2652731"/>
                <a:ext cx="1332000" cy="1332000"/>
              </a:xfrm>
              <a:prstGeom prst="ellipse">
                <a:avLst/>
              </a:prstGeom>
              <a:solidFill>
                <a:srgbClr val="D7D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D2272ACD-69BC-4922-9DD5-E2DBC3A9C080}"/>
                  </a:ext>
                </a:extLst>
              </p:cNvPr>
              <p:cNvSpPr txBox="1"/>
              <p:nvPr/>
            </p:nvSpPr>
            <p:spPr>
              <a:xfrm>
                <a:off x="9356772" y="2801705"/>
                <a:ext cx="1571462" cy="938719"/>
              </a:xfrm>
              <a:prstGeom prst="rect">
                <a:avLst/>
              </a:prstGeom>
              <a:noFill/>
            </p:spPr>
            <p:txBody>
              <a:bodyPr wrap="square">
                <a:spAutoFit/>
              </a:bodyPr>
              <a:lstStyle/>
              <a:p>
                <a:pPr algn="ctr"/>
                <a:r>
                  <a:rPr lang="en-GB" sz="5500" b="1">
                    <a:solidFill>
                      <a:schemeClr val="bg2"/>
                    </a:solidFill>
                  </a:rPr>
                  <a:t>£30</a:t>
                </a:r>
              </a:p>
            </p:txBody>
          </p:sp>
        </p:grpSp>
        <p:sp>
          <p:nvSpPr>
            <p:cNvPr id="36" name="Content Placeholder 2">
              <a:extLst>
                <a:ext uri="{FF2B5EF4-FFF2-40B4-BE49-F238E27FC236}">
                  <a16:creationId xmlns:a16="http://schemas.microsoft.com/office/drawing/2014/main" id="{D1CDC9AA-DCCF-47DD-B021-CC3EEE0D2177}"/>
                </a:ext>
              </a:extLst>
            </p:cNvPr>
            <p:cNvSpPr txBox="1">
              <a:spLocks/>
            </p:cNvSpPr>
            <p:nvPr userDrawn="1"/>
          </p:nvSpPr>
          <p:spPr>
            <a:xfrm>
              <a:off x="8780903" y="3937000"/>
              <a:ext cx="2520000" cy="20256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110000"/>
                <a:buFontTx/>
                <a:buBlip>
                  <a:blip r:embed="rId3"/>
                </a:buBlip>
                <a:defRPr lang="en-GB" sz="2400" b="1" u="none" kern="1200" dirty="0">
                  <a:solidFill>
                    <a:srgbClr val="D7DF23"/>
                  </a:solidFill>
                  <a:latin typeface="+mn-lt"/>
                  <a:ea typeface="+mn-ea"/>
                  <a:cs typeface="Helvetica" panose="020B0604020202020204" pitchFamily="34" charset="0"/>
                </a:defRPr>
              </a:lvl1pPr>
              <a:lvl2pPr marL="457200" indent="0" algn="l" defTabSz="914400" rtl="0" eaLnBrk="1" latinLnBrk="0" hangingPunct="1">
                <a:lnSpc>
                  <a:spcPct val="90000"/>
                </a:lnSpc>
                <a:spcBef>
                  <a:spcPts val="500"/>
                </a:spcBef>
                <a:spcAft>
                  <a:spcPts val="1800"/>
                </a:spcAft>
                <a:buSzPct val="80000"/>
                <a:buFont typeface="Arial" panose="020B0604020202020204" pitchFamily="34" charset="0"/>
                <a:buNone/>
                <a:defRPr lang="en-GB" sz="2200" kern="1200" dirty="0">
                  <a:solidFill>
                    <a:srgbClr val="505050"/>
                  </a:solidFill>
                  <a:latin typeface="+mn-lt"/>
                  <a:ea typeface="+mn-ea"/>
                  <a:cs typeface="Helvetica"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lang="en-GB" sz="1800" kern="1200" dirty="0">
                  <a:solidFill>
                    <a:srgbClr val="505050"/>
                  </a:solidFill>
                  <a:latin typeface="+mn-lt"/>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dirty="0">
                  <a:solidFill>
                    <a:srgbClr val="505050"/>
                  </a:solidFill>
                  <a:latin typeface="+mn-lt"/>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rgbClr val="505050"/>
                  </a:solidFill>
                  <a:latin typeface="+mn-lt"/>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GB" sz="1700" b="0">
                  <a:solidFill>
                    <a:srgbClr val="505050"/>
                  </a:solidFill>
                </a:rPr>
                <a:t>Could pay for one primary school child to receive our healthy relationship education programme, helping them to understand that everyone has the right to healthy, respectful and equal relationship</a:t>
              </a:r>
            </a:p>
          </p:txBody>
        </p:sp>
      </p:grpSp>
      <p:grpSp>
        <p:nvGrpSpPr>
          <p:cNvPr id="39" name="Group 38">
            <a:extLst>
              <a:ext uri="{FF2B5EF4-FFF2-40B4-BE49-F238E27FC236}">
                <a16:creationId xmlns:a16="http://schemas.microsoft.com/office/drawing/2014/main" id="{14F5389A-F745-481A-A51E-90D00C768129}"/>
              </a:ext>
            </a:extLst>
          </p:cNvPr>
          <p:cNvGrpSpPr/>
          <p:nvPr userDrawn="1"/>
        </p:nvGrpSpPr>
        <p:grpSpPr>
          <a:xfrm>
            <a:off x="3044855" y="2408424"/>
            <a:ext cx="2520000" cy="2667349"/>
            <a:chOff x="3256912" y="2408424"/>
            <a:chExt cx="2520000" cy="2667349"/>
          </a:xfrm>
        </p:grpSpPr>
        <p:grpSp>
          <p:nvGrpSpPr>
            <p:cNvPr id="40" name="Group 39">
              <a:extLst>
                <a:ext uri="{FF2B5EF4-FFF2-40B4-BE49-F238E27FC236}">
                  <a16:creationId xmlns:a16="http://schemas.microsoft.com/office/drawing/2014/main" id="{2DB102D9-CDAF-4266-BE95-E15377B668CE}"/>
                </a:ext>
              </a:extLst>
            </p:cNvPr>
            <p:cNvGrpSpPr/>
            <p:nvPr userDrawn="1"/>
          </p:nvGrpSpPr>
          <p:grpSpPr>
            <a:xfrm>
              <a:off x="3850912" y="2408424"/>
              <a:ext cx="1332000" cy="1332000"/>
              <a:chOff x="3876549" y="2605064"/>
              <a:chExt cx="1332000" cy="1332000"/>
            </a:xfrm>
          </p:grpSpPr>
          <p:sp>
            <p:nvSpPr>
              <p:cNvPr id="42" name="Oval 41">
                <a:extLst>
                  <a:ext uri="{FF2B5EF4-FFF2-40B4-BE49-F238E27FC236}">
                    <a16:creationId xmlns:a16="http://schemas.microsoft.com/office/drawing/2014/main" id="{6C79B511-BD0D-4CFF-B2BC-F113CF1BB82D}"/>
                  </a:ext>
                </a:extLst>
              </p:cNvPr>
              <p:cNvSpPr>
                <a:spLocks noChangeAspect="1"/>
              </p:cNvSpPr>
              <p:nvPr/>
            </p:nvSpPr>
            <p:spPr>
              <a:xfrm>
                <a:off x="3876549" y="2605064"/>
                <a:ext cx="1332000" cy="1332000"/>
              </a:xfrm>
              <a:prstGeom prst="ellipse">
                <a:avLst/>
              </a:prstGeom>
              <a:solidFill>
                <a:srgbClr val="D7D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51C31EAE-9619-4F1E-88EC-4DF41A59180E}"/>
                  </a:ext>
                </a:extLst>
              </p:cNvPr>
              <p:cNvSpPr txBox="1"/>
              <p:nvPr/>
            </p:nvSpPr>
            <p:spPr>
              <a:xfrm>
                <a:off x="4030524" y="2801705"/>
                <a:ext cx="1024050" cy="938719"/>
              </a:xfrm>
              <a:prstGeom prst="rect">
                <a:avLst/>
              </a:prstGeom>
              <a:noFill/>
            </p:spPr>
            <p:txBody>
              <a:bodyPr wrap="square">
                <a:spAutoFit/>
              </a:bodyPr>
              <a:lstStyle/>
              <a:p>
                <a:pPr algn="ctr"/>
                <a:r>
                  <a:rPr lang="en-GB" sz="5500" b="1">
                    <a:solidFill>
                      <a:schemeClr val="bg2"/>
                    </a:solidFill>
                  </a:rPr>
                  <a:t>£8</a:t>
                </a:r>
              </a:p>
            </p:txBody>
          </p:sp>
        </p:grpSp>
        <p:sp>
          <p:nvSpPr>
            <p:cNvPr id="41" name="TextBox 40">
              <a:extLst>
                <a:ext uri="{FF2B5EF4-FFF2-40B4-BE49-F238E27FC236}">
                  <a16:creationId xmlns:a16="http://schemas.microsoft.com/office/drawing/2014/main" id="{DE9CC29D-BF14-4A04-9E7C-7E132C1982F0}"/>
                </a:ext>
              </a:extLst>
            </p:cNvPr>
            <p:cNvSpPr txBox="1"/>
            <p:nvPr userDrawn="1"/>
          </p:nvSpPr>
          <p:spPr>
            <a:xfrm>
              <a:off x="3256912" y="3937000"/>
              <a:ext cx="2520000" cy="1138773"/>
            </a:xfrm>
            <a:prstGeom prst="rect">
              <a:avLst/>
            </a:prstGeom>
            <a:noFill/>
          </p:spPr>
          <p:txBody>
            <a:bodyPr wrap="square" rtlCol="0">
              <a:spAutoFit/>
            </a:bodyPr>
            <a:lstStyle/>
            <a:p>
              <a:pPr marL="0" indent="0" algn="ctr">
                <a:buNone/>
              </a:pPr>
              <a:r>
                <a:rPr lang="en-GB" sz="1700" b="0">
                  <a:solidFill>
                    <a:srgbClr val="505050"/>
                  </a:solidFill>
                </a:rPr>
                <a:t>Could pay for 4 children to receive domestic abuse workbooks to support them on their journey</a:t>
              </a:r>
            </a:p>
          </p:txBody>
        </p:sp>
      </p:grpSp>
      <p:grpSp>
        <p:nvGrpSpPr>
          <p:cNvPr id="44" name="Group 43">
            <a:extLst>
              <a:ext uri="{FF2B5EF4-FFF2-40B4-BE49-F238E27FC236}">
                <a16:creationId xmlns:a16="http://schemas.microsoft.com/office/drawing/2014/main" id="{A8A44EA1-6EF1-4CC8-8AD1-6F9793D935DA}"/>
              </a:ext>
            </a:extLst>
          </p:cNvPr>
          <p:cNvGrpSpPr/>
          <p:nvPr userDrawn="1"/>
        </p:nvGrpSpPr>
        <p:grpSpPr>
          <a:xfrm>
            <a:off x="953210" y="2408424"/>
            <a:ext cx="1827897" cy="2617928"/>
            <a:chOff x="653730" y="2457845"/>
            <a:chExt cx="1827897" cy="2617928"/>
          </a:xfrm>
        </p:grpSpPr>
        <p:grpSp>
          <p:nvGrpSpPr>
            <p:cNvPr id="45" name="Group 44">
              <a:extLst>
                <a:ext uri="{FF2B5EF4-FFF2-40B4-BE49-F238E27FC236}">
                  <a16:creationId xmlns:a16="http://schemas.microsoft.com/office/drawing/2014/main" id="{6545A9CE-533A-4B92-85E6-C6B43EB7461B}"/>
                </a:ext>
              </a:extLst>
            </p:cNvPr>
            <p:cNvGrpSpPr/>
            <p:nvPr userDrawn="1"/>
          </p:nvGrpSpPr>
          <p:grpSpPr>
            <a:xfrm>
              <a:off x="901678" y="2457845"/>
              <a:ext cx="1332000" cy="1332000"/>
              <a:chOff x="836085" y="2408424"/>
              <a:chExt cx="1332000" cy="1332000"/>
            </a:xfrm>
          </p:grpSpPr>
          <p:sp>
            <p:nvSpPr>
              <p:cNvPr id="47" name="Oval 46">
                <a:extLst>
                  <a:ext uri="{FF2B5EF4-FFF2-40B4-BE49-F238E27FC236}">
                    <a16:creationId xmlns:a16="http://schemas.microsoft.com/office/drawing/2014/main" id="{DA5D06F0-A6A8-4671-A035-C47D043DE87D}"/>
                  </a:ext>
                </a:extLst>
              </p:cNvPr>
              <p:cNvSpPr>
                <a:spLocks noChangeAspect="1"/>
              </p:cNvSpPr>
              <p:nvPr/>
            </p:nvSpPr>
            <p:spPr>
              <a:xfrm>
                <a:off x="836085" y="2408424"/>
                <a:ext cx="1332000" cy="1332000"/>
              </a:xfrm>
              <a:prstGeom prst="ellipse">
                <a:avLst/>
              </a:prstGeom>
              <a:solidFill>
                <a:srgbClr val="D7D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E897782D-99BE-4276-9512-B759CBE02E4E}"/>
                  </a:ext>
                </a:extLst>
              </p:cNvPr>
              <p:cNvSpPr txBox="1"/>
              <p:nvPr/>
            </p:nvSpPr>
            <p:spPr>
              <a:xfrm>
                <a:off x="990060" y="2605065"/>
                <a:ext cx="1024050" cy="938719"/>
              </a:xfrm>
              <a:prstGeom prst="rect">
                <a:avLst/>
              </a:prstGeom>
              <a:noFill/>
            </p:spPr>
            <p:txBody>
              <a:bodyPr wrap="square">
                <a:spAutoFit/>
              </a:bodyPr>
              <a:lstStyle/>
              <a:p>
                <a:pPr algn="ctr"/>
                <a:r>
                  <a:rPr lang="en-GB" sz="5500" b="1">
                    <a:solidFill>
                      <a:schemeClr val="bg2"/>
                    </a:solidFill>
                  </a:rPr>
                  <a:t>£5</a:t>
                </a:r>
              </a:p>
            </p:txBody>
          </p:sp>
        </p:grpSp>
        <p:sp>
          <p:nvSpPr>
            <p:cNvPr id="46" name="TextBox 45">
              <a:extLst>
                <a:ext uri="{FF2B5EF4-FFF2-40B4-BE49-F238E27FC236}">
                  <a16:creationId xmlns:a16="http://schemas.microsoft.com/office/drawing/2014/main" id="{C270DF0D-A324-4DE6-BB00-DBDBB640AA23}"/>
                </a:ext>
              </a:extLst>
            </p:cNvPr>
            <p:cNvSpPr txBox="1"/>
            <p:nvPr userDrawn="1"/>
          </p:nvSpPr>
          <p:spPr>
            <a:xfrm>
              <a:off x="653730" y="3937000"/>
              <a:ext cx="1827897" cy="1138773"/>
            </a:xfrm>
            <a:prstGeom prst="rect">
              <a:avLst/>
            </a:prstGeom>
            <a:noFill/>
          </p:spPr>
          <p:txBody>
            <a:bodyPr wrap="square" rtlCol="0">
              <a:spAutoFit/>
            </a:bodyPr>
            <a:lstStyle/>
            <a:p>
              <a:pPr marL="0" lvl="1" indent="0" algn="ctr">
                <a:buNone/>
              </a:pPr>
              <a:r>
                <a:rPr lang="en-GB" sz="1700"/>
                <a:t>Could pay for helpline support for a male survivor of domestic abuse</a:t>
              </a:r>
            </a:p>
          </p:txBody>
        </p:sp>
      </p:grpSp>
    </p:spTree>
    <p:extLst>
      <p:ext uri="{BB962C8B-B14F-4D97-AF65-F5344CB8AC3E}">
        <p14:creationId xmlns:p14="http://schemas.microsoft.com/office/powerpoint/2010/main" val="26520780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How your donations could help">
    <p:bg>
      <p:bgRef idx="1001">
        <a:schemeClr val="bg2"/>
      </p:bgRef>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F745B75-4394-4F30-AECE-7A9DD6B49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4" name="Picture 3" descr="Diagram&#10;&#10;Description automatically generated">
            <a:extLst>
              <a:ext uri="{FF2B5EF4-FFF2-40B4-BE49-F238E27FC236}">
                <a16:creationId xmlns:a16="http://schemas.microsoft.com/office/drawing/2014/main" id="{C67BA786-0C6E-4952-AEF5-2F40CE52AC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2629304902"/>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circle">
    <p:spTree>
      <p:nvGrpSpPr>
        <p:cNvPr id="1" name=""/>
        <p:cNvGrpSpPr/>
        <p:nvPr/>
      </p:nvGrpSpPr>
      <p:grpSpPr>
        <a:xfrm>
          <a:off x="0" y="0"/>
          <a:ext cx="0" cy="0"/>
          <a:chOff x="0" y="0"/>
          <a:chExt cx="0" cy="0"/>
        </a:xfrm>
      </p:grpSpPr>
      <p:pic>
        <p:nvPicPr>
          <p:cNvPr id="4" name="Picture 3" descr="Chart, shape&#10;&#10;Description automatically generated">
            <a:extLst>
              <a:ext uri="{FF2B5EF4-FFF2-40B4-BE49-F238E27FC236}">
                <a16:creationId xmlns:a16="http://schemas.microsoft.com/office/drawing/2014/main" id="{A09171DC-D950-4FFC-B352-18580747C6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 y="-132080"/>
            <a:ext cx="12188952" cy="6990080"/>
          </a:xfrm>
          <a:prstGeom prst="rect">
            <a:avLst/>
          </a:prstGeom>
        </p:spPr>
      </p:pic>
      <p:sp>
        <p:nvSpPr>
          <p:cNvPr id="3" name="Subtitle 2">
            <a:extLst>
              <a:ext uri="{FF2B5EF4-FFF2-40B4-BE49-F238E27FC236}">
                <a16:creationId xmlns:a16="http://schemas.microsoft.com/office/drawing/2014/main" id="{C5B43E6B-E8AB-4824-A8E7-1DD39601C09B}"/>
              </a:ext>
            </a:extLst>
          </p:cNvPr>
          <p:cNvSpPr>
            <a:spLocks noGrp="1"/>
          </p:cNvSpPr>
          <p:nvPr>
            <p:ph type="subTitle" idx="1" hasCustomPrompt="1"/>
          </p:nvPr>
        </p:nvSpPr>
        <p:spPr>
          <a:xfrm>
            <a:off x="3434080" y="2919573"/>
            <a:ext cx="5323840" cy="754694"/>
          </a:xfrm>
          <a:prstGeom prst="rect">
            <a:avLst/>
          </a:prstGeom>
        </p:spPr>
        <p:txBody>
          <a:bodyPr wrap="square" anchor="ctr">
            <a:spAutoFit/>
          </a:bodyPr>
          <a:lstStyle>
            <a:lvl1pPr marL="0" indent="0" algn="ctr">
              <a:lnSpc>
                <a:spcPct val="150000"/>
              </a:lnSpc>
              <a:buNone/>
              <a:defRPr sz="3200" b="0" i="0">
                <a:solidFill>
                  <a:srgbClr val="2C2C2C"/>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Add a quote here</a:t>
            </a:r>
          </a:p>
        </p:txBody>
      </p:sp>
      <p:pic>
        <p:nvPicPr>
          <p:cNvPr id="5" name="Picture 4" descr="Chart, shape&#10;&#10;Description automatically generated">
            <a:extLst>
              <a:ext uri="{FF2B5EF4-FFF2-40B4-BE49-F238E27FC236}">
                <a16:creationId xmlns:a16="http://schemas.microsoft.com/office/drawing/2014/main" id="{90C1D17B-58D1-4729-B092-37936F4D9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132080"/>
            <a:ext cx="12188952" cy="6990080"/>
          </a:xfrm>
          <a:prstGeom prst="rect">
            <a:avLst/>
          </a:prstGeom>
        </p:spPr>
      </p:pic>
    </p:spTree>
    <p:extLst>
      <p:ext uri="{BB962C8B-B14F-4D97-AF65-F5344CB8AC3E}">
        <p14:creationId xmlns:p14="http://schemas.microsoft.com/office/powerpoint/2010/main" val="41068389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Orange quote">
    <p:bg>
      <p:bgRef idx="1001">
        <a:schemeClr val="bg2"/>
      </p:bgRef>
    </p:bg>
    <p:spTree>
      <p:nvGrpSpPr>
        <p:cNvPr id="1" name=""/>
        <p:cNvGrpSpPr/>
        <p:nvPr/>
      </p:nvGrpSpPr>
      <p:grpSpPr>
        <a:xfrm>
          <a:off x="0" y="0"/>
          <a:ext cx="0" cy="0"/>
          <a:chOff x="0" y="0"/>
          <a:chExt cx="0" cy="0"/>
        </a:xfrm>
      </p:grpSpPr>
      <p:pic>
        <p:nvPicPr>
          <p:cNvPr id="3" name="Picture 2" descr="Shape, icon&#10;&#10;Description automatically generated">
            <a:extLst>
              <a:ext uri="{FF2B5EF4-FFF2-40B4-BE49-F238E27FC236}">
                <a16:creationId xmlns:a16="http://schemas.microsoft.com/office/drawing/2014/main" id="{7A7E22EA-42BD-43E9-8235-E9CA3695B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Subtitle 2">
            <a:extLst>
              <a:ext uri="{FF2B5EF4-FFF2-40B4-BE49-F238E27FC236}">
                <a16:creationId xmlns:a16="http://schemas.microsoft.com/office/drawing/2014/main" id="{04E4CE9A-07B6-4EFE-8A5B-8C80D8568357}"/>
              </a:ext>
            </a:extLst>
          </p:cNvPr>
          <p:cNvSpPr>
            <a:spLocks noGrp="1"/>
          </p:cNvSpPr>
          <p:nvPr>
            <p:ph type="subTitle" idx="1" hasCustomPrompt="1"/>
          </p:nvPr>
        </p:nvSpPr>
        <p:spPr>
          <a:xfrm>
            <a:off x="2214880" y="2696835"/>
            <a:ext cx="8412480" cy="671851"/>
          </a:xfrm>
          <a:prstGeom prst="rect">
            <a:avLst/>
          </a:prstGeom>
        </p:spPr>
        <p:txBody>
          <a:bodyPr wrap="square" anchor="ctr">
            <a:spAutoFit/>
          </a:bodyPr>
          <a:lstStyle>
            <a:lvl1pPr marL="0" indent="0" algn="ctr">
              <a:lnSpc>
                <a:spcPct val="150000"/>
              </a:lnSpc>
              <a:buNone/>
              <a:defRPr sz="2800" b="1" i="0">
                <a:solidFill>
                  <a:schemeClr val="bg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Add a quote here</a:t>
            </a:r>
          </a:p>
        </p:txBody>
      </p:sp>
      <p:pic>
        <p:nvPicPr>
          <p:cNvPr id="5" name="Picture 4" descr="Shape, icon&#10;&#10;Description automatically generated">
            <a:extLst>
              <a:ext uri="{FF2B5EF4-FFF2-40B4-BE49-F238E27FC236}">
                <a16:creationId xmlns:a16="http://schemas.microsoft.com/office/drawing/2014/main" id="{16E29291-F0BA-487E-ABBC-D920747C8B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163076387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tat circle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493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 colourful circles">
    <p:bg>
      <p:bgRef idx="1001">
        <a:schemeClr val="bg2"/>
      </p:bgRef>
    </p:bg>
    <p:spTree>
      <p:nvGrpSpPr>
        <p:cNvPr id="1" name=""/>
        <p:cNvGrpSpPr/>
        <p:nvPr/>
      </p:nvGrpSpPr>
      <p:grpSpPr>
        <a:xfrm>
          <a:off x="0" y="0"/>
          <a:ext cx="0" cy="0"/>
          <a:chOff x="0" y="0"/>
          <a:chExt cx="0" cy="0"/>
        </a:xfrm>
      </p:grpSpPr>
      <p:pic>
        <p:nvPicPr>
          <p:cNvPr id="3" name="Picture 2" descr="Chart, bubble chart&#10;&#10;Description automatically generated">
            <a:extLst>
              <a:ext uri="{FF2B5EF4-FFF2-40B4-BE49-F238E27FC236}">
                <a16:creationId xmlns:a16="http://schemas.microsoft.com/office/drawing/2014/main" id="{4007B17A-E147-4ED9-9202-6DB8D695DF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4" name="Picture 3" descr="Chart, bubble chart&#10;&#10;Description automatically generated">
            <a:extLst>
              <a:ext uri="{FF2B5EF4-FFF2-40B4-BE49-F238E27FC236}">
                <a16:creationId xmlns:a16="http://schemas.microsoft.com/office/drawing/2014/main" id="{8D6DBBDE-E8BF-4C56-A698-3F23BD4686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312229375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Footer only">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8092A2-88FF-4C85-B48E-DCA7099F63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3" name="Picture 2">
            <a:extLst>
              <a:ext uri="{FF2B5EF4-FFF2-40B4-BE49-F238E27FC236}">
                <a16:creationId xmlns:a16="http://schemas.microsoft.com/office/drawing/2014/main" id="{62F09142-AD83-4FEA-A88C-BE044B09B7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319403995"/>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382D-39B3-9444-914D-3FF300832C2D}"/>
              </a:ext>
            </a:extLst>
          </p:cNvPr>
          <p:cNvSpPr>
            <a:spLocks noGrp="1"/>
          </p:cNvSpPr>
          <p:nvPr>
            <p:ph type="title"/>
          </p:nvPr>
        </p:nvSpPr>
        <p:spPr>
          <a:xfrm>
            <a:off x="1081088" y="593728"/>
            <a:ext cx="10515600" cy="1325563"/>
          </a:xfrm>
        </p:spPr>
        <p:txBody>
          <a:bodyPr/>
          <a:lstStyle>
            <a:lvl1pPr>
              <a:defRPr b="1" i="0">
                <a:solidFill>
                  <a:srgbClr val="48C0B9"/>
                </a:solidFill>
                <a:latin typeface="Helvetica"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CEAC35B-A37F-A347-9BBF-F666E5C9D818}"/>
              </a:ext>
            </a:extLst>
          </p:cNvPr>
          <p:cNvSpPr>
            <a:spLocks noGrp="1"/>
          </p:cNvSpPr>
          <p:nvPr>
            <p:ph idx="1"/>
          </p:nvPr>
        </p:nvSpPr>
        <p:spPr>
          <a:xfrm>
            <a:off x="1081088" y="2054228"/>
            <a:ext cx="10515600" cy="34178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913233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4 columns">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1F90C8-1D1D-804B-AAB6-A2AE3EC46BD8}"/>
              </a:ext>
            </a:extLst>
          </p:cNvPr>
          <p:cNvSpPr>
            <a:spLocks noGrp="1"/>
          </p:cNvSpPr>
          <p:nvPr>
            <p:ph sz="half" idx="1" hasCustomPrompt="1"/>
          </p:nvPr>
        </p:nvSpPr>
        <p:spPr>
          <a:xfrm>
            <a:off x="838200" y="2596161"/>
            <a:ext cx="2305270" cy="3241219"/>
          </a:xfrm>
          <a:prstGeom prst="rect">
            <a:avLst/>
          </a:prstGeom>
        </p:spPr>
        <p:txBody>
          <a:bodyPr/>
          <a:lstStyle>
            <a:lvl1pPr>
              <a:defRPr b="0" i="0">
                <a:latin typeface="+mn-lt"/>
              </a:defRPr>
            </a:lvl1pPr>
            <a:lvl2pPr marL="0" indent="0">
              <a:buFont typeface="Arial" panose="020B0604020202020204" pitchFamily="34" charset="0"/>
              <a:buNone/>
              <a:defRPr b="0" i="0">
                <a:latin typeface="+mn-lt"/>
              </a:defRPr>
            </a:lvl2pPr>
            <a:lvl3pPr>
              <a:defRPr b="0" i="0">
                <a:latin typeface="+mn-lt"/>
              </a:defRPr>
            </a:lvl3pPr>
            <a:lvl4pPr>
              <a:defRPr b="0" i="0">
                <a:latin typeface="+mn-lt"/>
              </a:defRPr>
            </a:lvl4pPr>
            <a:lvl5pPr>
              <a:defRPr b="0" i="0">
                <a:latin typeface="+mn-lt"/>
              </a:defRPr>
            </a:lvl5pPr>
          </a:lstStyle>
          <a:p>
            <a:pPr lvl="1"/>
            <a:r>
              <a:rPr lang="en-GB"/>
              <a:t>Enter some text</a:t>
            </a:r>
          </a:p>
        </p:txBody>
      </p:sp>
      <p:sp>
        <p:nvSpPr>
          <p:cNvPr id="4" name="Content Placeholder 3">
            <a:extLst>
              <a:ext uri="{FF2B5EF4-FFF2-40B4-BE49-F238E27FC236}">
                <a16:creationId xmlns:a16="http://schemas.microsoft.com/office/drawing/2014/main" id="{C1CB05D0-7C4A-DA48-BA6E-E0F1D2354D34}"/>
              </a:ext>
            </a:extLst>
          </p:cNvPr>
          <p:cNvSpPr>
            <a:spLocks noGrp="1"/>
          </p:cNvSpPr>
          <p:nvPr>
            <p:ph sz="half" idx="2" hasCustomPrompt="1"/>
          </p:nvPr>
        </p:nvSpPr>
        <p:spPr>
          <a:xfrm>
            <a:off x="3429504" y="2596160"/>
            <a:ext cx="2305270" cy="3241222"/>
          </a:xfrm>
          <a:prstGeom prst="rect">
            <a:avLst/>
          </a:prstGeom>
        </p:spPr>
        <p:txBody>
          <a:bodyPr/>
          <a:lstStyle>
            <a:lvl1pPr>
              <a:defRPr b="0" i="0">
                <a:latin typeface="+mn-lt"/>
              </a:defRPr>
            </a:lvl1pPr>
            <a:lvl2pPr marL="0" indent="0">
              <a:buFont typeface="Arial" panose="020B0604020202020204" pitchFamily="34" charset="0"/>
              <a:buNone/>
              <a:defRPr b="0" i="0">
                <a:latin typeface="+mn-lt"/>
              </a:defRPr>
            </a:lvl2pPr>
            <a:lvl3pPr>
              <a:defRPr b="0" i="0">
                <a:latin typeface="+mn-lt"/>
              </a:defRPr>
            </a:lvl3pPr>
            <a:lvl4pPr>
              <a:defRPr b="0" i="0">
                <a:latin typeface="+mn-lt"/>
              </a:defRPr>
            </a:lvl4pPr>
            <a:lvl5pPr>
              <a:defRPr b="0" i="0">
                <a:latin typeface="+mn-lt"/>
              </a:defRPr>
            </a:lvl5pPr>
          </a:lstStyle>
          <a:p>
            <a:pPr lvl="1"/>
            <a:r>
              <a:rPr lang="en-GB"/>
              <a:t>Enter some text</a:t>
            </a:r>
          </a:p>
        </p:txBody>
      </p:sp>
      <p:sp>
        <p:nvSpPr>
          <p:cNvPr id="8" name="Content Placeholder 2">
            <a:extLst>
              <a:ext uri="{FF2B5EF4-FFF2-40B4-BE49-F238E27FC236}">
                <a16:creationId xmlns:a16="http://schemas.microsoft.com/office/drawing/2014/main" id="{EFACD096-A603-4D9C-8F1F-EF03E9B45C43}"/>
              </a:ext>
            </a:extLst>
          </p:cNvPr>
          <p:cNvSpPr>
            <a:spLocks noGrp="1"/>
          </p:cNvSpPr>
          <p:nvPr>
            <p:ph sz="half" idx="10" hasCustomPrompt="1"/>
          </p:nvPr>
        </p:nvSpPr>
        <p:spPr>
          <a:xfrm>
            <a:off x="838199" y="1764268"/>
            <a:ext cx="10079183" cy="557915"/>
          </a:xfrm>
          <a:prstGeom prst="rect">
            <a:avLst/>
          </a:prstGeom>
        </p:spPr>
        <p:txBody>
          <a:bodyPr/>
          <a:lstStyle>
            <a:lvl1pPr marL="0" indent="0">
              <a:buNone/>
              <a:defRPr b="1"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a:t>Enter a sub heading</a:t>
            </a:r>
          </a:p>
        </p:txBody>
      </p:sp>
      <p:sp>
        <p:nvSpPr>
          <p:cNvPr id="26" name="Content Placeholder 2">
            <a:extLst>
              <a:ext uri="{FF2B5EF4-FFF2-40B4-BE49-F238E27FC236}">
                <a16:creationId xmlns:a16="http://schemas.microsoft.com/office/drawing/2014/main" id="{4C8FC57C-D39C-4CA6-9E86-FF0A9FD97AA2}"/>
              </a:ext>
            </a:extLst>
          </p:cNvPr>
          <p:cNvSpPr>
            <a:spLocks noGrp="1"/>
          </p:cNvSpPr>
          <p:nvPr userDrawn="1">
            <p:ph sz="half" idx="11" hasCustomPrompt="1"/>
          </p:nvPr>
        </p:nvSpPr>
        <p:spPr>
          <a:xfrm>
            <a:off x="6020808" y="2596161"/>
            <a:ext cx="2305270" cy="3241219"/>
          </a:xfrm>
          <a:prstGeom prst="rect">
            <a:avLst/>
          </a:prstGeom>
        </p:spPr>
        <p:txBody>
          <a:bodyPr/>
          <a:lstStyle>
            <a:lvl1pPr>
              <a:defRPr b="0" i="0">
                <a:latin typeface="+mn-lt"/>
              </a:defRPr>
            </a:lvl1pPr>
            <a:lvl2pPr marL="0" indent="0">
              <a:buFont typeface="Arial" panose="020B0604020202020204" pitchFamily="34" charset="0"/>
              <a:buNone/>
              <a:defRPr b="0" i="0">
                <a:latin typeface="+mn-lt"/>
              </a:defRPr>
            </a:lvl2pPr>
            <a:lvl3pPr>
              <a:defRPr b="0" i="0">
                <a:latin typeface="+mn-lt"/>
              </a:defRPr>
            </a:lvl3pPr>
            <a:lvl4pPr>
              <a:defRPr b="0" i="0">
                <a:latin typeface="+mn-lt"/>
              </a:defRPr>
            </a:lvl4pPr>
            <a:lvl5pPr>
              <a:defRPr b="0" i="0">
                <a:latin typeface="+mn-lt"/>
              </a:defRPr>
            </a:lvl5pPr>
          </a:lstStyle>
          <a:p>
            <a:pPr lvl="1"/>
            <a:r>
              <a:rPr lang="en-GB"/>
              <a:t>Enter some text</a:t>
            </a:r>
          </a:p>
        </p:txBody>
      </p:sp>
      <p:sp>
        <p:nvSpPr>
          <p:cNvPr id="27" name="Content Placeholder 3">
            <a:extLst>
              <a:ext uri="{FF2B5EF4-FFF2-40B4-BE49-F238E27FC236}">
                <a16:creationId xmlns:a16="http://schemas.microsoft.com/office/drawing/2014/main" id="{DE7DDFC8-1EDB-41F5-B374-4D6691A66035}"/>
              </a:ext>
            </a:extLst>
          </p:cNvPr>
          <p:cNvSpPr>
            <a:spLocks noGrp="1"/>
          </p:cNvSpPr>
          <p:nvPr userDrawn="1">
            <p:ph sz="half" idx="12" hasCustomPrompt="1"/>
          </p:nvPr>
        </p:nvSpPr>
        <p:spPr>
          <a:xfrm>
            <a:off x="8612113" y="2596160"/>
            <a:ext cx="2305270" cy="3241222"/>
          </a:xfrm>
          <a:prstGeom prst="rect">
            <a:avLst/>
          </a:prstGeom>
        </p:spPr>
        <p:txBody>
          <a:bodyPr/>
          <a:lstStyle>
            <a:lvl1pPr>
              <a:defRPr b="0" i="0">
                <a:latin typeface="+mn-lt"/>
              </a:defRPr>
            </a:lvl1pPr>
            <a:lvl2pPr marL="0" indent="0">
              <a:buFont typeface="Arial" panose="020B0604020202020204" pitchFamily="34" charset="0"/>
              <a:buNone/>
              <a:defRPr b="0" i="0">
                <a:latin typeface="+mn-lt"/>
              </a:defRPr>
            </a:lvl2pPr>
            <a:lvl3pPr>
              <a:defRPr b="0" i="0">
                <a:latin typeface="+mn-lt"/>
              </a:defRPr>
            </a:lvl3pPr>
            <a:lvl4pPr>
              <a:defRPr b="0" i="0">
                <a:latin typeface="+mn-lt"/>
              </a:defRPr>
            </a:lvl4pPr>
            <a:lvl5pPr>
              <a:defRPr b="0" i="0">
                <a:latin typeface="+mn-lt"/>
              </a:defRPr>
            </a:lvl5pPr>
          </a:lstStyle>
          <a:p>
            <a:pPr lvl="1"/>
            <a:r>
              <a:rPr lang="en-GB"/>
              <a:t>Enter some text</a:t>
            </a:r>
          </a:p>
        </p:txBody>
      </p:sp>
      <p:sp>
        <p:nvSpPr>
          <p:cNvPr id="33" name="Title 1">
            <a:extLst>
              <a:ext uri="{FF2B5EF4-FFF2-40B4-BE49-F238E27FC236}">
                <a16:creationId xmlns:a16="http://schemas.microsoft.com/office/drawing/2014/main" id="{F1F2B63C-D8D1-467E-A71C-137A1A9121C7}"/>
              </a:ext>
            </a:extLst>
          </p:cNvPr>
          <p:cNvSpPr txBox="1">
            <a:spLocks/>
          </p:cNvSpPr>
          <p:nvPr userDrawn="1"/>
        </p:nvSpPr>
        <p:spPr>
          <a:xfrm>
            <a:off x="6850933" y="2596161"/>
            <a:ext cx="806946" cy="854080"/>
          </a:xfrm>
          <a:prstGeom prst="rect">
            <a:avLst/>
          </a:prstGeom>
        </p:spPr>
        <p:txBody>
          <a:bodyPr vert="horz" wrap="square" lIns="91440" tIns="45720" rIns="91440" bIns="45720" rtlCol="0" anchor="ctr">
            <a:spAutoFit/>
          </a:bodyPr>
          <a:lstStyle>
            <a:lvl1pPr algn="ctr" defTabSz="914400" rtl="0" eaLnBrk="1" latinLnBrk="0" hangingPunct="1">
              <a:lnSpc>
                <a:spcPct val="90000"/>
              </a:lnSpc>
              <a:spcBef>
                <a:spcPct val="0"/>
              </a:spcBef>
              <a:buNone/>
              <a:defRPr lang="en-US" sz="5500" b="1" i="0" kern="1200">
                <a:solidFill>
                  <a:schemeClr val="bg2"/>
                </a:solidFill>
                <a:latin typeface="Helvetica" pitchFamily="2" charset="0"/>
                <a:ea typeface="+mj-ea"/>
                <a:cs typeface="+mj-cs"/>
              </a:defRPr>
            </a:lvl1pPr>
          </a:lstStyle>
          <a:p>
            <a:endParaRPr lang="en-GB"/>
          </a:p>
        </p:txBody>
      </p:sp>
      <p:sp>
        <p:nvSpPr>
          <p:cNvPr id="34" name="Title Placeholder 1">
            <a:extLst>
              <a:ext uri="{FF2B5EF4-FFF2-40B4-BE49-F238E27FC236}">
                <a16:creationId xmlns:a16="http://schemas.microsoft.com/office/drawing/2014/main" id="{053EA335-8B86-43B1-8C70-85C426AE50C6}"/>
              </a:ext>
            </a:extLst>
          </p:cNvPr>
          <p:cNvSpPr>
            <a:spLocks noGrp="1"/>
          </p:cNvSpPr>
          <p:nvPr userDrawn="1">
            <p:ph type="title"/>
          </p:nvPr>
        </p:nvSpPr>
        <p:spPr>
          <a:xfrm>
            <a:off x="838200" y="1063488"/>
            <a:ext cx="10079182" cy="65447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12321053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Donation slide">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D5B83811-BB5F-42EE-B8D2-5912E168ABE5}"/>
              </a:ext>
            </a:extLst>
          </p:cNvPr>
          <p:cNvSpPr>
            <a:spLocks noGrp="1"/>
          </p:cNvSpPr>
          <p:nvPr>
            <p:ph type="title"/>
          </p:nvPr>
        </p:nvSpPr>
        <p:spPr>
          <a:xfrm>
            <a:off x="838200" y="1063488"/>
            <a:ext cx="10515600" cy="700225"/>
          </a:xfrm>
        </p:spPr>
        <p:txBody>
          <a:bodyPr/>
          <a:lstStyle/>
          <a:p>
            <a:r>
              <a:rPr lang="en-GB"/>
              <a:t>The power of donation</a:t>
            </a:r>
          </a:p>
        </p:txBody>
      </p:sp>
      <p:sp>
        <p:nvSpPr>
          <p:cNvPr id="12" name="Content Placeholder 3">
            <a:extLst>
              <a:ext uri="{FF2B5EF4-FFF2-40B4-BE49-F238E27FC236}">
                <a16:creationId xmlns:a16="http://schemas.microsoft.com/office/drawing/2014/main" id="{164BFF0E-06A2-4C85-8CF2-CB9CE223534A}"/>
              </a:ext>
            </a:extLst>
          </p:cNvPr>
          <p:cNvSpPr>
            <a:spLocks noGrp="1"/>
          </p:cNvSpPr>
          <p:nvPr>
            <p:ph sz="half" idx="4294967295"/>
          </p:nvPr>
        </p:nvSpPr>
        <p:spPr>
          <a:xfrm>
            <a:off x="838200" y="1757620"/>
            <a:ext cx="9877425" cy="558800"/>
          </a:xfrm>
        </p:spPr>
        <p:txBody>
          <a:bodyPr/>
          <a:lstStyle/>
          <a:p>
            <a:pPr marL="0" indent="0">
              <a:buNone/>
            </a:pPr>
            <a:r>
              <a:rPr lang="en-GB"/>
              <a:t>These are some of the things we can do with funds raised </a:t>
            </a:r>
          </a:p>
        </p:txBody>
      </p:sp>
      <p:grpSp>
        <p:nvGrpSpPr>
          <p:cNvPr id="6" name="Group 5">
            <a:extLst>
              <a:ext uri="{FF2B5EF4-FFF2-40B4-BE49-F238E27FC236}">
                <a16:creationId xmlns:a16="http://schemas.microsoft.com/office/drawing/2014/main" id="{62F68E3D-14EC-40E9-8300-E176627A65E0}"/>
              </a:ext>
            </a:extLst>
          </p:cNvPr>
          <p:cNvGrpSpPr/>
          <p:nvPr userDrawn="1"/>
        </p:nvGrpSpPr>
        <p:grpSpPr>
          <a:xfrm>
            <a:off x="5828603" y="2408424"/>
            <a:ext cx="2520000" cy="3554226"/>
            <a:chOff x="5934631" y="2408424"/>
            <a:chExt cx="2520000" cy="3554226"/>
          </a:xfrm>
        </p:grpSpPr>
        <p:sp>
          <p:nvSpPr>
            <p:cNvPr id="13" name="Content Placeholder 2">
              <a:extLst>
                <a:ext uri="{FF2B5EF4-FFF2-40B4-BE49-F238E27FC236}">
                  <a16:creationId xmlns:a16="http://schemas.microsoft.com/office/drawing/2014/main" id="{F53261A5-7E4C-4D08-A6CA-C85E8796E6E9}"/>
                </a:ext>
              </a:extLst>
            </p:cNvPr>
            <p:cNvSpPr txBox="1">
              <a:spLocks/>
            </p:cNvSpPr>
            <p:nvPr userDrawn="1"/>
          </p:nvSpPr>
          <p:spPr>
            <a:xfrm>
              <a:off x="5934631" y="3937000"/>
              <a:ext cx="2520000" cy="20256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110000"/>
                <a:buFontTx/>
                <a:buBlip>
                  <a:blip r:embed="rId3"/>
                </a:buBlip>
                <a:defRPr lang="en-GB" sz="2400" b="1" u="none" kern="1200" dirty="0">
                  <a:solidFill>
                    <a:srgbClr val="D7DF23"/>
                  </a:solidFill>
                  <a:latin typeface="+mn-lt"/>
                  <a:ea typeface="+mn-ea"/>
                  <a:cs typeface="Helvetica" panose="020B0604020202020204" pitchFamily="34" charset="0"/>
                </a:defRPr>
              </a:lvl1pPr>
              <a:lvl2pPr marL="457200" indent="0" algn="l" defTabSz="914400" rtl="0" eaLnBrk="1" latinLnBrk="0" hangingPunct="1">
                <a:lnSpc>
                  <a:spcPct val="90000"/>
                </a:lnSpc>
                <a:spcBef>
                  <a:spcPts val="500"/>
                </a:spcBef>
                <a:spcAft>
                  <a:spcPts val="1800"/>
                </a:spcAft>
                <a:buSzPct val="80000"/>
                <a:buFont typeface="Arial" panose="020B0604020202020204" pitchFamily="34" charset="0"/>
                <a:buNone/>
                <a:defRPr lang="en-GB" sz="2200" kern="1200" dirty="0">
                  <a:solidFill>
                    <a:srgbClr val="505050"/>
                  </a:solidFill>
                  <a:latin typeface="+mn-lt"/>
                  <a:ea typeface="+mn-ea"/>
                  <a:cs typeface="Helvetica"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lang="en-GB" sz="1800" kern="1200" dirty="0">
                  <a:solidFill>
                    <a:srgbClr val="505050"/>
                  </a:solidFill>
                  <a:latin typeface="+mn-lt"/>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dirty="0">
                  <a:solidFill>
                    <a:srgbClr val="505050"/>
                  </a:solidFill>
                  <a:latin typeface="+mn-lt"/>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rgbClr val="505050"/>
                  </a:solidFill>
                  <a:latin typeface="+mn-lt"/>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GB" sz="1700" b="0">
                  <a:solidFill>
                    <a:srgbClr val="505050"/>
                  </a:solidFill>
                </a:rPr>
                <a:t>Could pay for emergency travel for a survivor of domestic abuse</a:t>
              </a:r>
            </a:p>
          </p:txBody>
        </p:sp>
        <p:grpSp>
          <p:nvGrpSpPr>
            <p:cNvPr id="20" name="Group 19">
              <a:extLst>
                <a:ext uri="{FF2B5EF4-FFF2-40B4-BE49-F238E27FC236}">
                  <a16:creationId xmlns:a16="http://schemas.microsoft.com/office/drawing/2014/main" id="{B35E426E-315B-47FB-B5E0-C37FAE54A9F0}"/>
                </a:ext>
              </a:extLst>
            </p:cNvPr>
            <p:cNvGrpSpPr/>
            <p:nvPr userDrawn="1"/>
          </p:nvGrpSpPr>
          <p:grpSpPr>
            <a:xfrm>
              <a:off x="6458181" y="2408424"/>
              <a:ext cx="1472900" cy="1332000"/>
              <a:chOff x="6700959" y="2628577"/>
              <a:chExt cx="1472900" cy="1332000"/>
            </a:xfrm>
          </p:grpSpPr>
          <p:sp>
            <p:nvSpPr>
              <p:cNvPr id="21" name="Oval 20">
                <a:extLst>
                  <a:ext uri="{FF2B5EF4-FFF2-40B4-BE49-F238E27FC236}">
                    <a16:creationId xmlns:a16="http://schemas.microsoft.com/office/drawing/2014/main" id="{80EDC3B8-93E5-4B6C-B3FF-1E8565AFF3B8}"/>
                  </a:ext>
                </a:extLst>
              </p:cNvPr>
              <p:cNvSpPr>
                <a:spLocks noChangeAspect="1"/>
              </p:cNvSpPr>
              <p:nvPr/>
            </p:nvSpPr>
            <p:spPr>
              <a:xfrm>
                <a:off x="6771409" y="2628577"/>
                <a:ext cx="1332000" cy="1332000"/>
              </a:xfrm>
              <a:prstGeom prst="ellipse">
                <a:avLst/>
              </a:prstGeom>
              <a:solidFill>
                <a:srgbClr val="D7D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334488CE-92DA-46C9-93D3-9405D8CDB19E}"/>
                  </a:ext>
                </a:extLst>
              </p:cNvPr>
              <p:cNvSpPr txBox="1"/>
              <p:nvPr/>
            </p:nvSpPr>
            <p:spPr>
              <a:xfrm>
                <a:off x="6700959" y="2825218"/>
                <a:ext cx="1472900" cy="938719"/>
              </a:xfrm>
              <a:prstGeom prst="rect">
                <a:avLst/>
              </a:prstGeom>
              <a:noFill/>
            </p:spPr>
            <p:txBody>
              <a:bodyPr wrap="square">
                <a:spAutoFit/>
              </a:bodyPr>
              <a:lstStyle/>
              <a:p>
                <a:pPr algn="ctr"/>
                <a:r>
                  <a:rPr lang="en-GB" sz="5500" b="1">
                    <a:solidFill>
                      <a:schemeClr val="bg2"/>
                    </a:solidFill>
                  </a:rPr>
                  <a:t>£25</a:t>
                </a:r>
              </a:p>
            </p:txBody>
          </p:sp>
        </p:grpSp>
      </p:grpSp>
      <p:grpSp>
        <p:nvGrpSpPr>
          <p:cNvPr id="30" name="Group 29">
            <a:extLst>
              <a:ext uri="{FF2B5EF4-FFF2-40B4-BE49-F238E27FC236}">
                <a16:creationId xmlns:a16="http://schemas.microsoft.com/office/drawing/2014/main" id="{0152DCBF-904F-481C-8850-331A88C80775}"/>
              </a:ext>
            </a:extLst>
          </p:cNvPr>
          <p:cNvGrpSpPr/>
          <p:nvPr userDrawn="1"/>
        </p:nvGrpSpPr>
        <p:grpSpPr>
          <a:xfrm>
            <a:off x="8612350" y="2408424"/>
            <a:ext cx="2520000" cy="3554226"/>
            <a:chOff x="8780903" y="2408424"/>
            <a:chExt cx="2520000" cy="3554226"/>
          </a:xfrm>
        </p:grpSpPr>
        <p:grpSp>
          <p:nvGrpSpPr>
            <p:cNvPr id="23" name="Group 22">
              <a:extLst>
                <a:ext uri="{FF2B5EF4-FFF2-40B4-BE49-F238E27FC236}">
                  <a16:creationId xmlns:a16="http://schemas.microsoft.com/office/drawing/2014/main" id="{FB82882A-3D14-48FD-9D50-659D6835F4AA}"/>
                </a:ext>
              </a:extLst>
            </p:cNvPr>
            <p:cNvGrpSpPr/>
            <p:nvPr userDrawn="1"/>
          </p:nvGrpSpPr>
          <p:grpSpPr>
            <a:xfrm>
              <a:off x="9255172" y="2408424"/>
              <a:ext cx="1571462" cy="1332000"/>
              <a:chOff x="9356772" y="2652731"/>
              <a:chExt cx="1571462" cy="1332000"/>
            </a:xfrm>
          </p:grpSpPr>
          <p:sp>
            <p:nvSpPr>
              <p:cNvPr id="24" name="Oval 23">
                <a:extLst>
                  <a:ext uri="{FF2B5EF4-FFF2-40B4-BE49-F238E27FC236}">
                    <a16:creationId xmlns:a16="http://schemas.microsoft.com/office/drawing/2014/main" id="{ACE1DB43-0BE9-4EBC-8C28-B1BAB645EE3F}"/>
                  </a:ext>
                </a:extLst>
              </p:cNvPr>
              <p:cNvSpPr>
                <a:spLocks noChangeAspect="1"/>
              </p:cNvSpPr>
              <p:nvPr/>
            </p:nvSpPr>
            <p:spPr>
              <a:xfrm>
                <a:off x="9476503" y="2652731"/>
                <a:ext cx="1332000" cy="1332000"/>
              </a:xfrm>
              <a:prstGeom prst="ellipse">
                <a:avLst/>
              </a:prstGeom>
              <a:solidFill>
                <a:srgbClr val="D7D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5BBEF569-8F0D-4308-AC11-18B230D09CBE}"/>
                  </a:ext>
                </a:extLst>
              </p:cNvPr>
              <p:cNvSpPr txBox="1"/>
              <p:nvPr/>
            </p:nvSpPr>
            <p:spPr>
              <a:xfrm>
                <a:off x="9356772" y="2801705"/>
                <a:ext cx="1571462" cy="938719"/>
              </a:xfrm>
              <a:prstGeom prst="rect">
                <a:avLst/>
              </a:prstGeom>
              <a:noFill/>
            </p:spPr>
            <p:txBody>
              <a:bodyPr wrap="square">
                <a:spAutoFit/>
              </a:bodyPr>
              <a:lstStyle/>
              <a:p>
                <a:pPr algn="ctr"/>
                <a:r>
                  <a:rPr lang="en-GB" sz="5500" b="1">
                    <a:solidFill>
                      <a:schemeClr val="bg2"/>
                    </a:solidFill>
                  </a:rPr>
                  <a:t>£30</a:t>
                </a:r>
              </a:p>
            </p:txBody>
          </p:sp>
        </p:grpSp>
        <p:sp>
          <p:nvSpPr>
            <p:cNvPr id="28" name="Content Placeholder 2">
              <a:extLst>
                <a:ext uri="{FF2B5EF4-FFF2-40B4-BE49-F238E27FC236}">
                  <a16:creationId xmlns:a16="http://schemas.microsoft.com/office/drawing/2014/main" id="{553CD6E2-410C-426B-9E40-14EF50293B17}"/>
                </a:ext>
              </a:extLst>
            </p:cNvPr>
            <p:cNvSpPr txBox="1">
              <a:spLocks/>
            </p:cNvSpPr>
            <p:nvPr userDrawn="1"/>
          </p:nvSpPr>
          <p:spPr>
            <a:xfrm>
              <a:off x="8780903" y="3937000"/>
              <a:ext cx="2520000" cy="20256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110000"/>
                <a:buFontTx/>
                <a:buBlip>
                  <a:blip r:embed="rId3"/>
                </a:buBlip>
                <a:defRPr lang="en-GB" sz="2400" b="1" u="none" kern="1200" dirty="0">
                  <a:solidFill>
                    <a:srgbClr val="D7DF23"/>
                  </a:solidFill>
                  <a:latin typeface="+mn-lt"/>
                  <a:ea typeface="+mn-ea"/>
                  <a:cs typeface="Helvetica" panose="020B0604020202020204" pitchFamily="34" charset="0"/>
                </a:defRPr>
              </a:lvl1pPr>
              <a:lvl2pPr marL="457200" indent="0" algn="l" defTabSz="914400" rtl="0" eaLnBrk="1" latinLnBrk="0" hangingPunct="1">
                <a:lnSpc>
                  <a:spcPct val="90000"/>
                </a:lnSpc>
                <a:spcBef>
                  <a:spcPts val="500"/>
                </a:spcBef>
                <a:spcAft>
                  <a:spcPts val="1800"/>
                </a:spcAft>
                <a:buSzPct val="80000"/>
                <a:buFont typeface="Arial" panose="020B0604020202020204" pitchFamily="34" charset="0"/>
                <a:buNone/>
                <a:defRPr lang="en-GB" sz="2200" kern="1200" dirty="0">
                  <a:solidFill>
                    <a:srgbClr val="505050"/>
                  </a:solidFill>
                  <a:latin typeface="+mn-lt"/>
                  <a:ea typeface="+mn-ea"/>
                  <a:cs typeface="Helvetica"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lang="en-GB" sz="1800" kern="1200" dirty="0">
                  <a:solidFill>
                    <a:srgbClr val="505050"/>
                  </a:solidFill>
                  <a:latin typeface="+mn-lt"/>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dirty="0">
                  <a:solidFill>
                    <a:srgbClr val="505050"/>
                  </a:solidFill>
                  <a:latin typeface="+mn-lt"/>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rgbClr val="505050"/>
                  </a:solidFill>
                  <a:latin typeface="+mn-lt"/>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GB" sz="1700" b="0">
                  <a:solidFill>
                    <a:srgbClr val="505050"/>
                  </a:solidFill>
                </a:rPr>
                <a:t>Could pay for one primary school child to receive our healthy relationship education programme, helping them to understand that everyone has the right to healthy, respectful and equal relationship</a:t>
              </a:r>
            </a:p>
          </p:txBody>
        </p:sp>
      </p:grpSp>
      <p:grpSp>
        <p:nvGrpSpPr>
          <p:cNvPr id="7" name="Group 6">
            <a:extLst>
              <a:ext uri="{FF2B5EF4-FFF2-40B4-BE49-F238E27FC236}">
                <a16:creationId xmlns:a16="http://schemas.microsoft.com/office/drawing/2014/main" id="{AC1278F6-E580-4BA3-8069-1B604A69EB9A}"/>
              </a:ext>
            </a:extLst>
          </p:cNvPr>
          <p:cNvGrpSpPr/>
          <p:nvPr userDrawn="1"/>
        </p:nvGrpSpPr>
        <p:grpSpPr>
          <a:xfrm>
            <a:off x="3044855" y="2408424"/>
            <a:ext cx="2520000" cy="2667349"/>
            <a:chOff x="3256912" y="2408424"/>
            <a:chExt cx="2520000" cy="2667349"/>
          </a:xfrm>
        </p:grpSpPr>
        <p:grpSp>
          <p:nvGrpSpPr>
            <p:cNvPr id="17" name="Group 16">
              <a:extLst>
                <a:ext uri="{FF2B5EF4-FFF2-40B4-BE49-F238E27FC236}">
                  <a16:creationId xmlns:a16="http://schemas.microsoft.com/office/drawing/2014/main" id="{039C9DD9-AD24-4AA1-95FA-022F091DB7DB}"/>
                </a:ext>
              </a:extLst>
            </p:cNvPr>
            <p:cNvGrpSpPr/>
            <p:nvPr userDrawn="1"/>
          </p:nvGrpSpPr>
          <p:grpSpPr>
            <a:xfrm>
              <a:off x="3850912" y="2408424"/>
              <a:ext cx="1332000" cy="1332000"/>
              <a:chOff x="3876549" y="2605064"/>
              <a:chExt cx="1332000" cy="1332000"/>
            </a:xfrm>
          </p:grpSpPr>
          <p:sp>
            <p:nvSpPr>
              <p:cNvPr id="18" name="Oval 17">
                <a:extLst>
                  <a:ext uri="{FF2B5EF4-FFF2-40B4-BE49-F238E27FC236}">
                    <a16:creationId xmlns:a16="http://schemas.microsoft.com/office/drawing/2014/main" id="{7A4072B3-AD48-45D6-926D-CCF2418F3503}"/>
                  </a:ext>
                </a:extLst>
              </p:cNvPr>
              <p:cNvSpPr>
                <a:spLocks noChangeAspect="1"/>
              </p:cNvSpPr>
              <p:nvPr/>
            </p:nvSpPr>
            <p:spPr>
              <a:xfrm>
                <a:off x="3876549" y="2605064"/>
                <a:ext cx="1332000" cy="1332000"/>
              </a:xfrm>
              <a:prstGeom prst="ellipse">
                <a:avLst/>
              </a:prstGeom>
              <a:solidFill>
                <a:srgbClr val="D7D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200CBF6-C547-4116-A63F-ADAAB4368757}"/>
                  </a:ext>
                </a:extLst>
              </p:cNvPr>
              <p:cNvSpPr txBox="1"/>
              <p:nvPr/>
            </p:nvSpPr>
            <p:spPr>
              <a:xfrm>
                <a:off x="4030524" y="2801705"/>
                <a:ext cx="1024050" cy="938719"/>
              </a:xfrm>
              <a:prstGeom prst="rect">
                <a:avLst/>
              </a:prstGeom>
              <a:noFill/>
            </p:spPr>
            <p:txBody>
              <a:bodyPr wrap="square">
                <a:spAutoFit/>
              </a:bodyPr>
              <a:lstStyle/>
              <a:p>
                <a:pPr algn="ctr"/>
                <a:r>
                  <a:rPr lang="en-GB" sz="5500" b="1">
                    <a:solidFill>
                      <a:schemeClr val="bg2"/>
                    </a:solidFill>
                  </a:rPr>
                  <a:t>£8</a:t>
                </a:r>
              </a:p>
            </p:txBody>
          </p:sp>
        </p:grpSp>
        <p:sp>
          <p:nvSpPr>
            <p:cNvPr id="2" name="TextBox 1">
              <a:extLst>
                <a:ext uri="{FF2B5EF4-FFF2-40B4-BE49-F238E27FC236}">
                  <a16:creationId xmlns:a16="http://schemas.microsoft.com/office/drawing/2014/main" id="{5D921181-85E7-430E-BBDB-46574AB7CD16}"/>
                </a:ext>
              </a:extLst>
            </p:cNvPr>
            <p:cNvSpPr txBox="1"/>
            <p:nvPr userDrawn="1"/>
          </p:nvSpPr>
          <p:spPr>
            <a:xfrm>
              <a:off x="3256912" y="3937000"/>
              <a:ext cx="2520000" cy="1138773"/>
            </a:xfrm>
            <a:prstGeom prst="rect">
              <a:avLst/>
            </a:prstGeom>
            <a:noFill/>
          </p:spPr>
          <p:txBody>
            <a:bodyPr wrap="square" rtlCol="0">
              <a:spAutoFit/>
            </a:bodyPr>
            <a:lstStyle/>
            <a:p>
              <a:pPr marL="0" indent="0" algn="ctr">
                <a:buNone/>
              </a:pPr>
              <a:r>
                <a:rPr lang="en-GB" sz="1700" b="0">
                  <a:solidFill>
                    <a:srgbClr val="505050"/>
                  </a:solidFill>
                </a:rPr>
                <a:t>Could pay for 4 children to receive domestic abuse workbooks to support them on their journey</a:t>
              </a:r>
            </a:p>
          </p:txBody>
        </p:sp>
      </p:grpSp>
      <p:grpSp>
        <p:nvGrpSpPr>
          <p:cNvPr id="29" name="Group 28">
            <a:extLst>
              <a:ext uri="{FF2B5EF4-FFF2-40B4-BE49-F238E27FC236}">
                <a16:creationId xmlns:a16="http://schemas.microsoft.com/office/drawing/2014/main" id="{98EBEF39-4D6F-4C1D-BB8C-83325970E35A}"/>
              </a:ext>
            </a:extLst>
          </p:cNvPr>
          <p:cNvGrpSpPr/>
          <p:nvPr userDrawn="1"/>
        </p:nvGrpSpPr>
        <p:grpSpPr>
          <a:xfrm>
            <a:off x="953210" y="2408424"/>
            <a:ext cx="1827897" cy="2617928"/>
            <a:chOff x="653730" y="2457845"/>
            <a:chExt cx="1827897" cy="2617928"/>
          </a:xfrm>
        </p:grpSpPr>
        <p:grpSp>
          <p:nvGrpSpPr>
            <p:cNvPr id="14" name="Group 13">
              <a:extLst>
                <a:ext uri="{FF2B5EF4-FFF2-40B4-BE49-F238E27FC236}">
                  <a16:creationId xmlns:a16="http://schemas.microsoft.com/office/drawing/2014/main" id="{3BF3E364-ACDC-4297-8B2F-E988F5233521}"/>
                </a:ext>
              </a:extLst>
            </p:cNvPr>
            <p:cNvGrpSpPr/>
            <p:nvPr userDrawn="1"/>
          </p:nvGrpSpPr>
          <p:grpSpPr>
            <a:xfrm>
              <a:off x="901678" y="2457845"/>
              <a:ext cx="1332000" cy="1332000"/>
              <a:chOff x="836085" y="2408424"/>
              <a:chExt cx="1332000" cy="1332000"/>
            </a:xfrm>
          </p:grpSpPr>
          <p:sp>
            <p:nvSpPr>
              <p:cNvPr id="15" name="Oval 14">
                <a:extLst>
                  <a:ext uri="{FF2B5EF4-FFF2-40B4-BE49-F238E27FC236}">
                    <a16:creationId xmlns:a16="http://schemas.microsoft.com/office/drawing/2014/main" id="{B2A80229-E5E5-4F04-9FF9-8FF8005FEBED}"/>
                  </a:ext>
                </a:extLst>
              </p:cNvPr>
              <p:cNvSpPr>
                <a:spLocks noChangeAspect="1"/>
              </p:cNvSpPr>
              <p:nvPr/>
            </p:nvSpPr>
            <p:spPr>
              <a:xfrm>
                <a:off x="836085" y="2408424"/>
                <a:ext cx="1332000" cy="1332000"/>
              </a:xfrm>
              <a:prstGeom prst="ellipse">
                <a:avLst/>
              </a:prstGeom>
              <a:solidFill>
                <a:srgbClr val="D7D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0158B7A7-03DA-4608-9A8D-C0C2CEC1EADF}"/>
                  </a:ext>
                </a:extLst>
              </p:cNvPr>
              <p:cNvSpPr txBox="1"/>
              <p:nvPr/>
            </p:nvSpPr>
            <p:spPr>
              <a:xfrm>
                <a:off x="990060" y="2605065"/>
                <a:ext cx="1024050" cy="938719"/>
              </a:xfrm>
              <a:prstGeom prst="rect">
                <a:avLst/>
              </a:prstGeom>
              <a:noFill/>
            </p:spPr>
            <p:txBody>
              <a:bodyPr wrap="square">
                <a:spAutoFit/>
              </a:bodyPr>
              <a:lstStyle/>
              <a:p>
                <a:pPr algn="ctr"/>
                <a:r>
                  <a:rPr lang="en-GB" sz="5500" b="1">
                    <a:solidFill>
                      <a:schemeClr val="bg2"/>
                    </a:solidFill>
                  </a:rPr>
                  <a:t>£5</a:t>
                </a:r>
              </a:p>
            </p:txBody>
          </p:sp>
        </p:grpSp>
        <p:sp>
          <p:nvSpPr>
            <p:cNvPr id="5" name="TextBox 4">
              <a:extLst>
                <a:ext uri="{FF2B5EF4-FFF2-40B4-BE49-F238E27FC236}">
                  <a16:creationId xmlns:a16="http://schemas.microsoft.com/office/drawing/2014/main" id="{BB5A9967-F45A-430D-B939-9F8F64175E12}"/>
                </a:ext>
              </a:extLst>
            </p:cNvPr>
            <p:cNvSpPr txBox="1"/>
            <p:nvPr userDrawn="1"/>
          </p:nvSpPr>
          <p:spPr>
            <a:xfrm>
              <a:off x="653730" y="3937000"/>
              <a:ext cx="1827897" cy="1138773"/>
            </a:xfrm>
            <a:prstGeom prst="rect">
              <a:avLst/>
            </a:prstGeom>
            <a:noFill/>
          </p:spPr>
          <p:txBody>
            <a:bodyPr wrap="square" rtlCol="0">
              <a:spAutoFit/>
            </a:bodyPr>
            <a:lstStyle/>
            <a:p>
              <a:pPr marL="0" lvl="1" indent="0" algn="ctr">
                <a:buNone/>
              </a:pPr>
              <a:r>
                <a:rPr lang="en-GB" sz="1700"/>
                <a:t>Could pay for helpline support for a male survivor of domestic abuse</a:t>
              </a:r>
            </a:p>
          </p:txBody>
        </p:sp>
      </p:grpSp>
    </p:spTree>
    <p:extLst>
      <p:ext uri="{BB962C8B-B14F-4D97-AF65-F5344CB8AC3E}">
        <p14:creationId xmlns:p14="http://schemas.microsoft.com/office/powerpoint/2010/main" val="1058439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10C61-D25A-474C-CC14-18816B05AA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140C8BF-40B1-BBEB-8DC9-66304E65FA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4CBD286-6AD9-5E00-53F7-FB14A5FE5C45}"/>
              </a:ext>
            </a:extLst>
          </p:cNvPr>
          <p:cNvSpPr>
            <a:spLocks noGrp="1"/>
          </p:cNvSpPr>
          <p:nvPr>
            <p:ph type="dt" sz="half" idx="10"/>
          </p:nvPr>
        </p:nvSpPr>
        <p:spPr/>
        <p:txBody>
          <a:bodyPr/>
          <a:lstStyle/>
          <a:p>
            <a:fld id="{C8DE6579-43B9-490D-B1AC-E55E87DADD58}" type="datetimeFigureOut">
              <a:rPr lang="en-GB" smtClean="0"/>
              <a:t>03/06/2024</a:t>
            </a:fld>
            <a:endParaRPr lang="en-GB"/>
          </a:p>
        </p:txBody>
      </p:sp>
      <p:sp>
        <p:nvSpPr>
          <p:cNvPr id="5" name="Footer Placeholder 4">
            <a:extLst>
              <a:ext uri="{FF2B5EF4-FFF2-40B4-BE49-F238E27FC236}">
                <a16:creationId xmlns:a16="http://schemas.microsoft.com/office/drawing/2014/main" id="{E77DA051-B86F-9FD1-B7A0-5F3E1E6F87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269FA5-40E8-966E-9557-BFA31FF8E9A5}"/>
              </a:ext>
            </a:extLst>
          </p:cNvPr>
          <p:cNvSpPr>
            <a:spLocks noGrp="1"/>
          </p:cNvSpPr>
          <p:nvPr>
            <p:ph type="sldNum" sz="quarter" idx="12"/>
          </p:nvPr>
        </p:nvSpPr>
        <p:spPr/>
        <p:txBody>
          <a:bodyPr/>
          <a:lstStyle/>
          <a:p>
            <a:fld id="{C82390EE-4DDA-4B29-9E3B-271CE3BDC1D5}" type="slidenum">
              <a:rPr lang="en-GB" smtClean="0"/>
              <a:t>‹#›</a:t>
            </a:fld>
            <a:endParaRPr lang="en-GB"/>
          </a:p>
        </p:txBody>
      </p:sp>
    </p:spTree>
    <p:extLst>
      <p:ext uri="{BB962C8B-B14F-4D97-AF65-F5344CB8AC3E}">
        <p14:creationId xmlns:p14="http://schemas.microsoft.com/office/powerpoint/2010/main" val="19364767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How your donations could help">
    <p:bg>
      <p:bgRef idx="1001">
        <a:schemeClr val="bg2"/>
      </p:bgRef>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F745B75-4394-4F30-AECE-7A9DD6B496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1210517471"/>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Quote circle">
    <p:spTree>
      <p:nvGrpSpPr>
        <p:cNvPr id="1" name=""/>
        <p:cNvGrpSpPr/>
        <p:nvPr/>
      </p:nvGrpSpPr>
      <p:grpSpPr>
        <a:xfrm>
          <a:off x="0" y="0"/>
          <a:ext cx="0" cy="0"/>
          <a:chOff x="0" y="0"/>
          <a:chExt cx="0" cy="0"/>
        </a:xfrm>
      </p:grpSpPr>
      <p:pic>
        <p:nvPicPr>
          <p:cNvPr id="4" name="Picture 3" descr="Chart, shape&#10;&#10;Description automatically generated">
            <a:extLst>
              <a:ext uri="{FF2B5EF4-FFF2-40B4-BE49-F238E27FC236}">
                <a16:creationId xmlns:a16="http://schemas.microsoft.com/office/drawing/2014/main" id="{A09171DC-D950-4FFC-B352-18580747C6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132080"/>
            <a:ext cx="12188952" cy="6990080"/>
          </a:xfrm>
          <a:prstGeom prst="rect">
            <a:avLst/>
          </a:prstGeom>
        </p:spPr>
      </p:pic>
      <p:sp>
        <p:nvSpPr>
          <p:cNvPr id="3" name="Subtitle 2">
            <a:extLst>
              <a:ext uri="{FF2B5EF4-FFF2-40B4-BE49-F238E27FC236}">
                <a16:creationId xmlns:a16="http://schemas.microsoft.com/office/drawing/2014/main" id="{C5B43E6B-E8AB-4824-A8E7-1DD39601C09B}"/>
              </a:ext>
            </a:extLst>
          </p:cNvPr>
          <p:cNvSpPr>
            <a:spLocks noGrp="1"/>
          </p:cNvSpPr>
          <p:nvPr>
            <p:ph type="subTitle" idx="1" hasCustomPrompt="1"/>
          </p:nvPr>
        </p:nvSpPr>
        <p:spPr>
          <a:xfrm>
            <a:off x="3434080" y="2919573"/>
            <a:ext cx="5323840" cy="754694"/>
          </a:xfrm>
          <a:prstGeom prst="rect">
            <a:avLst/>
          </a:prstGeom>
        </p:spPr>
        <p:txBody>
          <a:bodyPr wrap="square" anchor="ctr">
            <a:spAutoFit/>
          </a:bodyPr>
          <a:lstStyle>
            <a:lvl1pPr marL="0" indent="0" algn="ctr">
              <a:lnSpc>
                <a:spcPct val="150000"/>
              </a:lnSpc>
              <a:buNone/>
              <a:defRPr sz="3200" b="0" i="0">
                <a:solidFill>
                  <a:srgbClr val="2C2C2C"/>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Add a quote here</a:t>
            </a:r>
          </a:p>
        </p:txBody>
      </p:sp>
    </p:spTree>
    <p:extLst>
      <p:ext uri="{BB962C8B-B14F-4D97-AF65-F5344CB8AC3E}">
        <p14:creationId xmlns:p14="http://schemas.microsoft.com/office/powerpoint/2010/main" val="11012564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Orange quote">
    <p:bg>
      <p:bgRef idx="1001">
        <a:schemeClr val="bg2"/>
      </p:bgRef>
    </p:bg>
    <p:spTree>
      <p:nvGrpSpPr>
        <p:cNvPr id="1" name=""/>
        <p:cNvGrpSpPr/>
        <p:nvPr/>
      </p:nvGrpSpPr>
      <p:grpSpPr>
        <a:xfrm>
          <a:off x="0" y="0"/>
          <a:ext cx="0" cy="0"/>
          <a:chOff x="0" y="0"/>
          <a:chExt cx="0" cy="0"/>
        </a:xfrm>
      </p:grpSpPr>
      <p:pic>
        <p:nvPicPr>
          <p:cNvPr id="3" name="Picture 2" descr="Shape, icon&#10;&#10;Description automatically generated">
            <a:extLst>
              <a:ext uri="{FF2B5EF4-FFF2-40B4-BE49-F238E27FC236}">
                <a16:creationId xmlns:a16="http://schemas.microsoft.com/office/drawing/2014/main" id="{7A7E22EA-42BD-43E9-8235-E9CA3695B9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Subtitle 2">
            <a:extLst>
              <a:ext uri="{FF2B5EF4-FFF2-40B4-BE49-F238E27FC236}">
                <a16:creationId xmlns:a16="http://schemas.microsoft.com/office/drawing/2014/main" id="{04E4CE9A-07B6-4EFE-8A5B-8C80D8568357}"/>
              </a:ext>
            </a:extLst>
          </p:cNvPr>
          <p:cNvSpPr>
            <a:spLocks noGrp="1"/>
          </p:cNvSpPr>
          <p:nvPr>
            <p:ph type="subTitle" idx="1" hasCustomPrompt="1"/>
          </p:nvPr>
        </p:nvSpPr>
        <p:spPr>
          <a:xfrm>
            <a:off x="2214880" y="2696835"/>
            <a:ext cx="8412480" cy="671851"/>
          </a:xfrm>
          <a:prstGeom prst="rect">
            <a:avLst/>
          </a:prstGeom>
        </p:spPr>
        <p:txBody>
          <a:bodyPr wrap="square" anchor="ctr">
            <a:spAutoFit/>
          </a:bodyPr>
          <a:lstStyle>
            <a:lvl1pPr marL="0" indent="0" algn="ctr">
              <a:lnSpc>
                <a:spcPct val="150000"/>
              </a:lnSpc>
              <a:buNone/>
              <a:defRPr sz="2800" b="1" i="0">
                <a:solidFill>
                  <a:schemeClr val="bg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Add a quote here</a:t>
            </a:r>
          </a:p>
        </p:txBody>
      </p:sp>
    </p:spTree>
    <p:extLst>
      <p:ext uri="{BB962C8B-B14F-4D97-AF65-F5344CB8AC3E}">
        <p14:creationId xmlns:p14="http://schemas.microsoft.com/office/powerpoint/2010/main" val="1157039992"/>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3 colourful circles">
    <p:bg>
      <p:bgRef idx="1001">
        <a:schemeClr val="bg2"/>
      </p:bgRef>
    </p:bg>
    <p:spTree>
      <p:nvGrpSpPr>
        <p:cNvPr id="1" name=""/>
        <p:cNvGrpSpPr/>
        <p:nvPr/>
      </p:nvGrpSpPr>
      <p:grpSpPr>
        <a:xfrm>
          <a:off x="0" y="0"/>
          <a:ext cx="0" cy="0"/>
          <a:chOff x="0" y="0"/>
          <a:chExt cx="0" cy="0"/>
        </a:xfrm>
      </p:grpSpPr>
      <p:pic>
        <p:nvPicPr>
          <p:cNvPr id="3" name="Picture 2" descr="Chart, bubble chart&#10;&#10;Description automatically generated">
            <a:extLst>
              <a:ext uri="{FF2B5EF4-FFF2-40B4-BE49-F238E27FC236}">
                <a16:creationId xmlns:a16="http://schemas.microsoft.com/office/drawing/2014/main" id="{4007B17A-E147-4ED9-9202-6DB8D695DF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1349487206"/>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Footer only">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8092A2-88FF-4C85-B48E-DCA7099F63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2150945203"/>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Two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7716A-7409-8649-9B69-BD59B602A5CD}"/>
              </a:ext>
            </a:extLst>
          </p:cNvPr>
          <p:cNvSpPr>
            <a:spLocks noGrp="1"/>
          </p:cNvSpPr>
          <p:nvPr>
            <p:ph type="title"/>
          </p:nvPr>
        </p:nvSpPr>
        <p:spPr/>
        <p:txBody>
          <a:bodyPr/>
          <a:lstStyle>
            <a:lvl1pPr>
              <a:defRPr b="1" i="0">
                <a:solidFill>
                  <a:srgbClr val="48C0B9"/>
                </a:solidFill>
                <a:latin typeface="Helvetica"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D1F90C8-1D1D-804B-AAB6-A2AE3EC46BD8}"/>
              </a:ext>
            </a:extLst>
          </p:cNvPr>
          <p:cNvSpPr>
            <a:spLocks noGrp="1"/>
          </p:cNvSpPr>
          <p:nvPr>
            <p:ph sz="half" idx="1"/>
          </p:nvPr>
        </p:nvSpPr>
        <p:spPr>
          <a:xfrm>
            <a:off x="838200" y="1825625"/>
            <a:ext cx="5181600" cy="3391834"/>
          </a:xfrm>
        </p:spPr>
        <p:txBody>
          <a:bodyPr/>
          <a:lstStyle>
            <a:lvl1pPr>
              <a:defRPr b="0" i="0">
                <a:latin typeface="Helvetica" pitchFamily="2" charset="0"/>
              </a:defRPr>
            </a:lvl1pPr>
            <a:lvl2pPr>
              <a:defRPr b="0" i="0">
                <a:latin typeface="Helvetica" pitchFamily="2" charset="0"/>
              </a:defRPr>
            </a:lvl2pPr>
            <a:lvl3pPr>
              <a:defRPr b="0" i="0">
                <a:latin typeface="Helvetica" pitchFamily="2" charset="0"/>
              </a:defRPr>
            </a:lvl3pPr>
            <a:lvl4pPr>
              <a:defRPr b="0" i="0">
                <a:latin typeface="Helvetica" pitchFamily="2" charset="0"/>
              </a:defRPr>
            </a:lvl4pPr>
            <a:lvl5pPr>
              <a:defRPr b="0" i="0">
                <a:latin typeface="Helvetica"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1CB05D0-7C4A-DA48-BA6E-E0F1D2354D34}"/>
              </a:ext>
            </a:extLst>
          </p:cNvPr>
          <p:cNvSpPr>
            <a:spLocks noGrp="1"/>
          </p:cNvSpPr>
          <p:nvPr>
            <p:ph sz="half" idx="2"/>
          </p:nvPr>
        </p:nvSpPr>
        <p:spPr>
          <a:xfrm>
            <a:off x="6172200" y="1825625"/>
            <a:ext cx="5181600" cy="4077634"/>
          </a:xfrm>
        </p:spPr>
        <p:txBody>
          <a:bodyPr/>
          <a:lstStyle>
            <a:lvl1pPr>
              <a:defRPr b="0" i="0">
                <a:latin typeface="Helvetica" pitchFamily="2" charset="0"/>
              </a:defRPr>
            </a:lvl1pPr>
            <a:lvl2pPr>
              <a:defRPr b="0" i="0">
                <a:latin typeface="Helvetica" pitchFamily="2" charset="0"/>
              </a:defRPr>
            </a:lvl2pPr>
            <a:lvl3pPr>
              <a:defRPr b="0" i="0">
                <a:latin typeface="Helvetica" pitchFamily="2" charset="0"/>
              </a:defRPr>
            </a:lvl3pPr>
            <a:lvl4pPr>
              <a:defRPr b="0" i="0">
                <a:latin typeface="Helvetica" pitchFamily="2" charset="0"/>
              </a:defRPr>
            </a:lvl4pPr>
            <a:lvl5pPr>
              <a:defRPr b="0" i="0">
                <a:latin typeface="Helvetica"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887975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F6794AA-89A6-43CA-8D10-2CCF60CBD86F}" type="datetimeFigureOut">
              <a:rPr lang="en-GB" smtClean="0"/>
              <a:t>03/06/2024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661362-29F1-4F6C-8DFE-4AD40A0FA7DE}" type="slidenum">
              <a:rPr lang="en-GB" smtClean="0"/>
              <a:t>‹#›</a:t>
            </a:fld>
            <a:endParaRPr lang="en-GB"/>
          </a:p>
        </p:txBody>
      </p:sp>
    </p:spTree>
    <p:extLst>
      <p:ext uri="{BB962C8B-B14F-4D97-AF65-F5344CB8AC3E}">
        <p14:creationId xmlns:p14="http://schemas.microsoft.com/office/powerpoint/2010/main" val="24402988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6794AA-89A6-43CA-8D10-2CCF60CBD86F}" type="datetimeFigureOut">
              <a:rPr lang="en-GB" smtClean="0"/>
              <a:t>03/06/2024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661362-29F1-4F6C-8DFE-4AD40A0FA7DE}" type="slidenum">
              <a:rPr lang="en-GB" smtClean="0"/>
              <a:t>‹#›</a:t>
            </a:fld>
            <a:endParaRPr lang="en-GB"/>
          </a:p>
        </p:txBody>
      </p:sp>
    </p:spTree>
    <p:extLst>
      <p:ext uri="{BB962C8B-B14F-4D97-AF65-F5344CB8AC3E}">
        <p14:creationId xmlns:p14="http://schemas.microsoft.com/office/powerpoint/2010/main" val="32272398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6794AA-89A6-43CA-8D10-2CCF60CBD86F}" type="datetimeFigureOut">
              <a:rPr lang="en-GB" smtClean="0"/>
              <a:t>03/06/2024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661362-29F1-4F6C-8DFE-4AD40A0FA7DE}" type="slidenum">
              <a:rPr lang="en-GB" smtClean="0"/>
              <a:t>‹#›</a:t>
            </a:fld>
            <a:endParaRPr lang="en-GB"/>
          </a:p>
        </p:txBody>
      </p:sp>
    </p:spTree>
    <p:extLst>
      <p:ext uri="{BB962C8B-B14F-4D97-AF65-F5344CB8AC3E}">
        <p14:creationId xmlns:p14="http://schemas.microsoft.com/office/powerpoint/2010/main" val="24299247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F6794AA-89A6-43CA-8D10-2CCF60CBD86F}" type="datetimeFigureOut">
              <a:rPr lang="en-GB" smtClean="0"/>
              <a:t>03/06/2024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661362-29F1-4F6C-8DFE-4AD40A0FA7DE}" type="slidenum">
              <a:rPr lang="en-GB" smtClean="0"/>
              <a:t>‹#›</a:t>
            </a:fld>
            <a:endParaRPr lang="en-GB"/>
          </a:p>
        </p:txBody>
      </p:sp>
    </p:spTree>
    <p:extLst>
      <p:ext uri="{BB962C8B-B14F-4D97-AF65-F5344CB8AC3E}">
        <p14:creationId xmlns:p14="http://schemas.microsoft.com/office/powerpoint/2010/main" val="1115094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ub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D3B41-BBA5-5944-AD77-8FEB2FBFBE7D}"/>
              </a:ext>
            </a:extLst>
          </p:cNvPr>
          <p:cNvSpPr>
            <a:spLocks noGrp="1"/>
          </p:cNvSpPr>
          <p:nvPr>
            <p:ph type="ctrTitle" hasCustomPrompt="1"/>
          </p:nvPr>
        </p:nvSpPr>
        <p:spPr>
          <a:xfrm>
            <a:off x="1524000" y="1362507"/>
            <a:ext cx="9144000" cy="2133599"/>
          </a:xfrm>
          <a:prstGeom prst="rect">
            <a:avLst/>
          </a:prstGeom>
        </p:spPr>
        <p:txBody>
          <a:bodyPr anchor="t"/>
          <a:lstStyle>
            <a:lvl1pPr algn="l">
              <a:defRPr sz="6000" b="1" i="0">
                <a:solidFill>
                  <a:srgbClr val="48C0B9"/>
                </a:solidFill>
                <a:latin typeface="Helvetica" pitchFamily="2" charset="0"/>
                <a:ea typeface="Bodoni Ornaments" pitchFamily="2" charset="0"/>
                <a:cs typeface="Baghdad" pitchFamily="2" charset="-78"/>
              </a:defRPr>
            </a:lvl1pPr>
          </a:lstStyle>
          <a:p>
            <a:r>
              <a:rPr lang="en-US"/>
              <a:t>Title Slide</a:t>
            </a:r>
          </a:p>
        </p:txBody>
      </p:sp>
      <p:sp>
        <p:nvSpPr>
          <p:cNvPr id="3" name="Subtitle 2">
            <a:extLst>
              <a:ext uri="{FF2B5EF4-FFF2-40B4-BE49-F238E27FC236}">
                <a16:creationId xmlns:a16="http://schemas.microsoft.com/office/drawing/2014/main" id="{5E8A78C6-C6A5-A842-9AB3-CC63188C64A8}"/>
              </a:ext>
            </a:extLst>
          </p:cNvPr>
          <p:cNvSpPr>
            <a:spLocks noGrp="1"/>
          </p:cNvSpPr>
          <p:nvPr>
            <p:ph type="subTitle" idx="1"/>
          </p:nvPr>
        </p:nvSpPr>
        <p:spPr>
          <a:xfrm>
            <a:off x="1524000" y="3920839"/>
            <a:ext cx="9144000" cy="506292"/>
          </a:xfrm>
          <a:prstGeom prst="rect">
            <a:avLst/>
          </a:prstGeom>
        </p:spPr>
        <p:txBody>
          <a:bodyPr>
            <a:spAutoFit/>
          </a:bodyPr>
          <a:lstStyle>
            <a:lvl1pPr marL="0" indent="0" algn="l">
              <a:lnSpc>
                <a:spcPct val="150000"/>
              </a:lnSpc>
              <a:buNone/>
              <a:defRPr sz="2000" b="0" i="0">
                <a:solidFill>
                  <a:srgbClr val="2C2C2C"/>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Content Placeholder 2">
            <a:extLst>
              <a:ext uri="{FF2B5EF4-FFF2-40B4-BE49-F238E27FC236}">
                <a16:creationId xmlns:a16="http://schemas.microsoft.com/office/drawing/2014/main" id="{A4E1786B-950C-46B6-BDDA-F6AAA4394E2F}"/>
              </a:ext>
            </a:extLst>
          </p:cNvPr>
          <p:cNvSpPr>
            <a:spLocks noGrp="1"/>
          </p:cNvSpPr>
          <p:nvPr>
            <p:ph sz="half" idx="10"/>
          </p:nvPr>
        </p:nvSpPr>
        <p:spPr>
          <a:xfrm>
            <a:off x="1524000" y="3496107"/>
            <a:ext cx="9144000" cy="424732"/>
          </a:xfrm>
          <a:prstGeom prst="rect">
            <a:avLst/>
          </a:prstGeom>
        </p:spPr>
        <p:txBody>
          <a:bodyPr>
            <a:spAutoFit/>
          </a:bodyPr>
          <a:lstStyle>
            <a:lvl1pPr>
              <a:defRPr lang="en-GB" sz="2400" b="1" u="none" kern="1200" dirty="0">
                <a:solidFill>
                  <a:srgbClr val="D7DF23"/>
                </a:solidFill>
                <a:latin typeface="+mn-lt"/>
                <a:ea typeface="+mn-ea"/>
                <a:cs typeface="Helvetica" panose="020B0604020202020204" pitchFamily="34" charset="0"/>
              </a:defRPr>
            </a:lvl1pPr>
            <a:lvl2pPr marL="457200" indent="0">
              <a:buFont typeface="Arial" panose="020B0604020202020204" pitchFamily="34" charset="0"/>
              <a:buNone/>
              <a:defRPr lang="en-GB" sz="2200" kern="1200" dirty="0">
                <a:solidFill>
                  <a:srgbClr val="505050"/>
                </a:solidFill>
                <a:latin typeface="+mn-lt"/>
                <a:ea typeface="+mn-ea"/>
                <a:cs typeface="Helvetica" panose="020B0604020202020204" pitchFamily="34" charset="0"/>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p:txBody>
      </p:sp>
    </p:spTree>
    <p:extLst>
      <p:ext uri="{BB962C8B-B14F-4D97-AF65-F5344CB8AC3E}">
        <p14:creationId xmlns:p14="http://schemas.microsoft.com/office/powerpoint/2010/main" val="6558075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F6794AA-89A6-43CA-8D10-2CCF60CBD86F}" type="datetimeFigureOut">
              <a:rPr lang="en-GB" smtClean="0"/>
              <a:t>03/06/2024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0661362-29F1-4F6C-8DFE-4AD40A0FA7DE}" type="slidenum">
              <a:rPr lang="en-GB" smtClean="0"/>
              <a:t>‹#›</a:t>
            </a:fld>
            <a:endParaRPr lang="en-GB"/>
          </a:p>
        </p:txBody>
      </p:sp>
    </p:spTree>
    <p:extLst>
      <p:ext uri="{BB962C8B-B14F-4D97-AF65-F5344CB8AC3E}">
        <p14:creationId xmlns:p14="http://schemas.microsoft.com/office/powerpoint/2010/main" val="3584710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F6794AA-89A6-43CA-8D10-2CCF60CBD86F}" type="datetimeFigureOut">
              <a:rPr lang="en-GB" smtClean="0"/>
              <a:t>03/06/2024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0661362-29F1-4F6C-8DFE-4AD40A0FA7DE}" type="slidenum">
              <a:rPr lang="en-GB" smtClean="0"/>
              <a:t>‹#›</a:t>
            </a:fld>
            <a:endParaRPr lang="en-GB"/>
          </a:p>
        </p:txBody>
      </p:sp>
    </p:spTree>
    <p:extLst>
      <p:ext uri="{BB962C8B-B14F-4D97-AF65-F5344CB8AC3E}">
        <p14:creationId xmlns:p14="http://schemas.microsoft.com/office/powerpoint/2010/main" val="21310319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6794AA-89A6-43CA-8D10-2CCF60CBD86F}" type="datetimeFigureOut">
              <a:rPr lang="en-GB" smtClean="0"/>
              <a:t>03/06/2024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0661362-29F1-4F6C-8DFE-4AD40A0FA7DE}" type="slidenum">
              <a:rPr lang="en-GB" smtClean="0"/>
              <a:t>‹#›</a:t>
            </a:fld>
            <a:endParaRPr lang="en-GB"/>
          </a:p>
        </p:txBody>
      </p:sp>
    </p:spTree>
    <p:extLst>
      <p:ext uri="{BB962C8B-B14F-4D97-AF65-F5344CB8AC3E}">
        <p14:creationId xmlns:p14="http://schemas.microsoft.com/office/powerpoint/2010/main" val="40254358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6794AA-89A6-43CA-8D10-2CCF60CBD86F}" type="datetimeFigureOut">
              <a:rPr lang="en-GB" smtClean="0"/>
              <a:t>03/06/2024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661362-29F1-4F6C-8DFE-4AD40A0FA7DE}" type="slidenum">
              <a:rPr lang="en-GB" smtClean="0"/>
              <a:t>‹#›</a:t>
            </a:fld>
            <a:endParaRPr lang="en-GB"/>
          </a:p>
        </p:txBody>
      </p:sp>
    </p:spTree>
    <p:extLst>
      <p:ext uri="{BB962C8B-B14F-4D97-AF65-F5344CB8AC3E}">
        <p14:creationId xmlns:p14="http://schemas.microsoft.com/office/powerpoint/2010/main" val="17489976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GB"/>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6794AA-89A6-43CA-8D10-2CCF60CBD86F}" type="datetimeFigureOut">
              <a:rPr lang="en-GB" smtClean="0"/>
              <a:t>03/06/2024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661362-29F1-4F6C-8DFE-4AD40A0FA7DE}" type="slidenum">
              <a:rPr lang="en-GB" smtClean="0"/>
              <a:t>‹#›</a:t>
            </a:fld>
            <a:endParaRPr lang="en-GB"/>
          </a:p>
        </p:txBody>
      </p:sp>
    </p:spTree>
    <p:extLst>
      <p:ext uri="{BB962C8B-B14F-4D97-AF65-F5344CB8AC3E}">
        <p14:creationId xmlns:p14="http://schemas.microsoft.com/office/powerpoint/2010/main" val="37358679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6794AA-89A6-43CA-8D10-2CCF60CBD86F}" type="datetimeFigureOut">
              <a:rPr lang="en-GB" smtClean="0"/>
              <a:t>03/06/2024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661362-29F1-4F6C-8DFE-4AD40A0FA7DE}" type="slidenum">
              <a:rPr lang="en-GB" smtClean="0"/>
              <a:t>‹#›</a:t>
            </a:fld>
            <a:endParaRPr lang="en-GB"/>
          </a:p>
        </p:txBody>
      </p:sp>
    </p:spTree>
    <p:extLst>
      <p:ext uri="{BB962C8B-B14F-4D97-AF65-F5344CB8AC3E}">
        <p14:creationId xmlns:p14="http://schemas.microsoft.com/office/powerpoint/2010/main" val="2865374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6794AA-89A6-43CA-8D10-2CCF60CBD86F}" type="datetimeFigureOut">
              <a:rPr lang="en-GB" smtClean="0"/>
              <a:t>03/06/2024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661362-29F1-4F6C-8DFE-4AD40A0FA7DE}" type="slidenum">
              <a:rPr lang="en-GB" smtClean="0"/>
              <a:t>‹#›</a:t>
            </a:fld>
            <a:endParaRPr lang="en-GB"/>
          </a:p>
        </p:txBody>
      </p:sp>
    </p:spTree>
    <p:extLst>
      <p:ext uri="{BB962C8B-B14F-4D97-AF65-F5344CB8AC3E}">
        <p14:creationId xmlns:p14="http://schemas.microsoft.com/office/powerpoint/2010/main" val="28164033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00696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3326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2096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and bullet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382D-39B3-9444-914D-3FF300832C2D}"/>
              </a:ext>
            </a:extLst>
          </p:cNvPr>
          <p:cNvSpPr>
            <a:spLocks noGrp="1"/>
          </p:cNvSpPr>
          <p:nvPr>
            <p:ph type="title"/>
          </p:nvPr>
        </p:nvSpPr>
        <p:spPr>
          <a:xfrm>
            <a:off x="1081088" y="944710"/>
            <a:ext cx="10214985" cy="1031872"/>
          </a:xfrm>
          <a:prstGeom prst="rect">
            <a:avLst/>
          </a:prstGeom>
        </p:spPr>
        <p:txBody>
          <a:bodyPr/>
          <a:lstStyle>
            <a:lvl1pPr>
              <a:defRPr b="1" i="0">
                <a:solidFill>
                  <a:srgbClr val="48C0B9"/>
                </a:solidFill>
                <a:latin typeface="Helvetica" pitchFamily="2" charset="0"/>
              </a:defRPr>
            </a:lvl1pPr>
          </a:lstStyle>
          <a:p>
            <a:r>
              <a:rPr lang="en-US"/>
              <a:t>Click to edit Master title style</a:t>
            </a:r>
          </a:p>
        </p:txBody>
      </p:sp>
      <p:sp>
        <p:nvSpPr>
          <p:cNvPr id="4" name="Content Placeholder 2">
            <a:extLst>
              <a:ext uri="{FF2B5EF4-FFF2-40B4-BE49-F238E27FC236}">
                <a16:creationId xmlns:a16="http://schemas.microsoft.com/office/drawing/2014/main" id="{C282CBC4-8EE1-472E-8084-EDA7ED63E9FE}"/>
              </a:ext>
            </a:extLst>
          </p:cNvPr>
          <p:cNvSpPr>
            <a:spLocks noGrp="1"/>
          </p:cNvSpPr>
          <p:nvPr>
            <p:ph idx="1"/>
          </p:nvPr>
        </p:nvSpPr>
        <p:spPr>
          <a:xfrm>
            <a:off x="1081088" y="2197769"/>
            <a:ext cx="10214985" cy="430887"/>
          </a:xfrm>
          <a:prstGeom prst="rect">
            <a:avLst/>
          </a:prstGeom>
        </p:spPr>
        <p:txBody>
          <a:bodyPr wrap="square">
            <a:spAutoFit/>
          </a:bodyPr>
          <a:lstStyle>
            <a:lvl1pPr marL="538163" indent="-538163" algn="l" defTabSz="914400" rtl="0" eaLnBrk="1" fontAlgn="base" latinLnBrk="0" hangingPunct="1">
              <a:lnSpc>
                <a:spcPct val="100000"/>
              </a:lnSpc>
              <a:spcBef>
                <a:spcPts val="1000"/>
              </a:spcBef>
              <a:spcAft>
                <a:spcPts val="1000"/>
              </a:spcAft>
              <a:buClr>
                <a:srgbClr val="48C0B9"/>
              </a:buClr>
              <a:buSzPct val="120000"/>
              <a:buFontTx/>
              <a:buBlip>
                <a:blip r:embed="rId3"/>
              </a:buBlip>
              <a:defRPr lang="en-US" sz="2200" b="0" u="none" kern="1200" dirty="0">
                <a:solidFill>
                  <a:srgbClr val="2C2C2C"/>
                </a:solidFill>
                <a:latin typeface="+mn-lt"/>
                <a:ea typeface="+mn-ea"/>
                <a:cs typeface="Helvetica"/>
              </a:defRPr>
            </a:lvl1pPr>
            <a:lvl2pPr marL="92075" indent="0">
              <a:spcBef>
                <a:spcPts val="1200"/>
              </a:spcBef>
              <a:buSzPct val="100000"/>
              <a:buFontTx/>
              <a:buNone/>
              <a:defRPr sz="2200">
                <a:solidFill>
                  <a:srgbClr val="505050"/>
                </a:solidFill>
                <a:latin typeface="+mn-lt"/>
                <a:cs typeface="Helvetica" panose="020B0604020202020204" pitchFamily="34" charset="0"/>
              </a:defRPr>
            </a:lvl2pPr>
            <a:lvl3pPr>
              <a:defRPr>
                <a:solidFill>
                  <a:srgbClr val="505050"/>
                </a:solidFill>
                <a:latin typeface="Helvetica" panose="020B0604020202020204" pitchFamily="34" charset="0"/>
                <a:cs typeface="Helvetica" panose="020B0604020202020204" pitchFamily="34" charset="0"/>
              </a:defRPr>
            </a:lvl3pPr>
            <a:lvl4pPr>
              <a:defRPr>
                <a:solidFill>
                  <a:srgbClr val="505050"/>
                </a:solidFill>
                <a:latin typeface="Helvetica" panose="020B0604020202020204" pitchFamily="34" charset="0"/>
                <a:cs typeface="Helvetica" panose="020B0604020202020204" pitchFamily="34" charset="0"/>
              </a:defRPr>
            </a:lvl4pPr>
            <a:lvl5pPr marL="1828800" indent="0">
              <a:buNone/>
              <a:defRPr>
                <a:solidFill>
                  <a:srgbClr val="505050"/>
                </a:solidFill>
                <a:latin typeface="Helvetica" panose="020B0604020202020204" pitchFamily="34" charset="0"/>
                <a:cs typeface="Helvetica"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291134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70740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52553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10709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67471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7821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83621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05406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58797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57513-3F63-4F53-A36E-56955187506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3CCAB60B-8B6E-499E-A364-EEC7E2F1FD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C337748B-9633-4EC8-8A4A-832278E62FA5}"/>
              </a:ext>
            </a:extLst>
          </p:cNvPr>
          <p:cNvSpPr>
            <a:spLocks noGrp="1"/>
          </p:cNvSpPr>
          <p:nvPr>
            <p:ph type="dt" sz="half" idx="10"/>
          </p:nvPr>
        </p:nvSpPr>
        <p:spPr/>
        <p:txBody>
          <a:bodyPr/>
          <a:lstStyle/>
          <a:p>
            <a:fld id="{69008EAC-9207-4563-89B3-5A1E68DAA2B4}" type="datetimeFigureOut">
              <a:rPr lang="en-GB" smtClean="0"/>
              <a:t>03/06/2024</a:t>
            </a:fld>
            <a:endParaRPr lang="en-GB"/>
          </a:p>
        </p:txBody>
      </p:sp>
      <p:sp>
        <p:nvSpPr>
          <p:cNvPr id="5" name="Footer Placeholder 4">
            <a:extLst>
              <a:ext uri="{FF2B5EF4-FFF2-40B4-BE49-F238E27FC236}">
                <a16:creationId xmlns:a16="http://schemas.microsoft.com/office/drawing/2014/main" id="{9DD56442-C795-430E-8A81-849D27850B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A314EA-FB4F-4CA7-9D63-DC380933C532}"/>
              </a:ext>
            </a:extLst>
          </p:cNvPr>
          <p:cNvSpPr>
            <a:spLocks noGrp="1"/>
          </p:cNvSpPr>
          <p:nvPr>
            <p:ph type="sldNum" sz="quarter" idx="12"/>
          </p:nvPr>
        </p:nvSpPr>
        <p:spPr/>
        <p:txBody>
          <a:bodyPr/>
          <a:lstStyle/>
          <a:p>
            <a:fld id="{4E712EEB-24F3-47CB-8068-CC2ACC296486}" type="slidenum">
              <a:rPr lang="en-GB" smtClean="0"/>
              <a:t>‹#›</a:t>
            </a:fld>
            <a:endParaRPr lang="en-GB"/>
          </a:p>
        </p:txBody>
      </p:sp>
    </p:spTree>
    <p:extLst>
      <p:ext uri="{BB962C8B-B14F-4D97-AF65-F5344CB8AC3E}">
        <p14:creationId xmlns:p14="http://schemas.microsoft.com/office/powerpoint/2010/main" val="15030515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AC2DC-6776-4046-80F7-314461AF51A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04648AC-D89F-4550-8966-F49D80B0D8B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A375B38-B70D-4028-81D6-56A40ACA3C55}"/>
              </a:ext>
            </a:extLst>
          </p:cNvPr>
          <p:cNvSpPr>
            <a:spLocks noGrp="1"/>
          </p:cNvSpPr>
          <p:nvPr>
            <p:ph type="dt" sz="half" idx="10"/>
          </p:nvPr>
        </p:nvSpPr>
        <p:spPr/>
        <p:txBody>
          <a:bodyPr/>
          <a:lstStyle/>
          <a:p>
            <a:fld id="{69008EAC-9207-4563-89B3-5A1E68DAA2B4}" type="datetimeFigureOut">
              <a:rPr lang="en-GB" smtClean="0"/>
              <a:t>03/06/2024</a:t>
            </a:fld>
            <a:endParaRPr lang="en-GB"/>
          </a:p>
        </p:txBody>
      </p:sp>
      <p:sp>
        <p:nvSpPr>
          <p:cNvPr id="5" name="Footer Placeholder 4">
            <a:extLst>
              <a:ext uri="{FF2B5EF4-FFF2-40B4-BE49-F238E27FC236}">
                <a16:creationId xmlns:a16="http://schemas.microsoft.com/office/drawing/2014/main" id="{97F17319-43CD-4708-BCD0-13271B5B67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2D2D59-1029-430E-84A6-884864BA8DD5}"/>
              </a:ext>
            </a:extLst>
          </p:cNvPr>
          <p:cNvSpPr>
            <a:spLocks noGrp="1"/>
          </p:cNvSpPr>
          <p:nvPr>
            <p:ph type="sldNum" sz="quarter" idx="12"/>
          </p:nvPr>
        </p:nvSpPr>
        <p:spPr/>
        <p:txBody>
          <a:bodyPr/>
          <a:lstStyle/>
          <a:p>
            <a:fld id="{4E712EEB-24F3-47CB-8068-CC2ACC296486}" type="slidenum">
              <a:rPr lang="en-GB" smtClean="0"/>
              <a:t>‹#›</a:t>
            </a:fld>
            <a:endParaRPr lang="en-GB"/>
          </a:p>
        </p:txBody>
      </p:sp>
    </p:spTree>
    <p:extLst>
      <p:ext uri="{BB962C8B-B14F-4D97-AF65-F5344CB8AC3E}">
        <p14:creationId xmlns:p14="http://schemas.microsoft.com/office/powerpoint/2010/main" val="1111886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and two column content">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63CDABD-98AB-4529-9331-F45BABFCBD99}"/>
              </a:ext>
            </a:extLst>
          </p:cNvPr>
          <p:cNvSpPr>
            <a:spLocks noGrp="1"/>
          </p:cNvSpPr>
          <p:nvPr>
            <p:ph type="title" hasCustomPrompt="1"/>
          </p:nvPr>
        </p:nvSpPr>
        <p:spPr>
          <a:xfrm>
            <a:off x="1081088" y="944710"/>
            <a:ext cx="9353232" cy="1031872"/>
          </a:xfrm>
          <a:prstGeom prst="rect">
            <a:avLst/>
          </a:prstGeom>
        </p:spPr>
        <p:txBody>
          <a:bodyPr/>
          <a:lstStyle>
            <a:lvl1pPr>
              <a:defRPr b="1" i="0">
                <a:solidFill>
                  <a:srgbClr val="48C0B9"/>
                </a:solidFill>
                <a:latin typeface="Helvetica" pitchFamily="2" charset="0"/>
              </a:defRPr>
            </a:lvl1pPr>
          </a:lstStyle>
          <a:p>
            <a:r>
              <a:rPr lang="en-GB"/>
              <a:t>Enter a heading</a:t>
            </a:r>
            <a:endParaRPr lang="en-US"/>
          </a:p>
        </p:txBody>
      </p:sp>
      <p:sp>
        <p:nvSpPr>
          <p:cNvPr id="13" name="Text Placeholder 12">
            <a:extLst>
              <a:ext uri="{FF2B5EF4-FFF2-40B4-BE49-F238E27FC236}">
                <a16:creationId xmlns:a16="http://schemas.microsoft.com/office/drawing/2014/main" id="{D1B324E9-4BF7-4A44-834B-E4E23F7C59C0}"/>
              </a:ext>
            </a:extLst>
          </p:cNvPr>
          <p:cNvSpPr>
            <a:spLocks noGrp="1"/>
          </p:cNvSpPr>
          <p:nvPr>
            <p:ph type="body" sz="quarter" idx="10"/>
          </p:nvPr>
        </p:nvSpPr>
        <p:spPr>
          <a:xfrm>
            <a:off x="1081088" y="2133600"/>
            <a:ext cx="4543200" cy="37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4">
            <a:extLst>
              <a:ext uri="{FF2B5EF4-FFF2-40B4-BE49-F238E27FC236}">
                <a16:creationId xmlns:a16="http://schemas.microsoft.com/office/drawing/2014/main" id="{A7F9F608-6982-4781-AA70-06F5F8851428}"/>
              </a:ext>
            </a:extLst>
          </p:cNvPr>
          <p:cNvSpPr>
            <a:spLocks noGrp="1"/>
          </p:cNvSpPr>
          <p:nvPr>
            <p:ph type="body" sz="quarter" idx="11"/>
          </p:nvPr>
        </p:nvSpPr>
        <p:spPr>
          <a:xfrm>
            <a:off x="6015038" y="2133600"/>
            <a:ext cx="4543200" cy="37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52684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B321D-1246-4603-A3D7-287CA4D0411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346986D-63C8-4402-9483-F8B493A5A8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35EF59D-62CC-435B-AC67-914105FA3C60}"/>
              </a:ext>
            </a:extLst>
          </p:cNvPr>
          <p:cNvSpPr>
            <a:spLocks noGrp="1"/>
          </p:cNvSpPr>
          <p:nvPr>
            <p:ph type="dt" sz="half" idx="10"/>
          </p:nvPr>
        </p:nvSpPr>
        <p:spPr/>
        <p:txBody>
          <a:bodyPr/>
          <a:lstStyle/>
          <a:p>
            <a:fld id="{69008EAC-9207-4563-89B3-5A1E68DAA2B4}" type="datetimeFigureOut">
              <a:rPr lang="en-GB" smtClean="0"/>
              <a:t>03/06/2024</a:t>
            </a:fld>
            <a:endParaRPr lang="en-GB"/>
          </a:p>
        </p:txBody>
      </p:sp>
      <p:sp>
        <p:nvSpPr>
          <p:cNvPr id="5" name="Footer Placeholder 4">
            <a:extLst>
              <a:ext uri="{FF2B5EF4-FFF2-40B4-BE49-F238E27FC236}">
                <a16:creationId xmlns:a16="http://schemas.microsoft.com/office/drawing/2014/main" id="{75A99922-0E55-4716-8AAE-F3EEB6D9D3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2F999F-57B7-4ED7-9A8F-1B133FDC3CEA}"/>
              </a:ext>
            </a:extLst>
          </p:cNvPr>
          <p:cNvSpPr>
            <a:spLocks noGrp="1"/>
          </p:cNvSpPr>
          <p:nvPr>
            <p:ph type="sldNum" sz="quarter" idx="12"/>
          </p:nvPr>
        </p:nvSpPr>
        <p:spPr/>
        <p:txBody>
          <a:bodyPr/>
          <a:lstStyle/>
          <a:p>
            <a:fld id="{4E712EEB-24F3-47CB-8068-CC2ACC296486}" type="slidenum">
              <a:rPr lang="en-GB" smtClean="0"/>
              <a:t>‹#›</a:t>
            </a:fld>
            <a:endParaRPr lang="en-GB"/>
          </a:p>
        </p:txBody>
      </p:sp>
    </p:spTree>
    <p:extLst>
      <p:ext uri="{BB962C8B-B14F-4D97-AF65-F5344CB8AC3E}">
        <p14:creationId xmlns:p14="http://schemas.microsoft.com/office/powerpoint/2010/main" val="39547578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C5AF4-CAC0-4CC5-8A77-A7A9AD4671E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B6709ED-FD29-421E-888E-402D436FBD8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D2AEBAC-9BCE-4BBB-908B-DAA202DEB29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F65CEB5-C873-441D-A560-110EBA3FECF7}"/>
              </a:ext>
            </a:extLst>
          </p:cNvPr>
          <p:cNvSpPr>
            <a:spLocks noGrp="1"/>
          </p:cNvSpPr>
          <p:nvPr>
            <p:ph type="dt" sz="half" idx="10"/>
          </p:nvPr>
        </p:nvSpPr>
        <p:spPr/>
        <p:txBody>
          <a:bodyPr/>
          <a:lstStyle/>
          <a:p>
            <a:fld id="{69008EAC-9207-4563-89B3-5A1E68DAA2B4}" type="datetimeFigureOut">
              <a:rPr lang="en-GB" smtClean="0"/>
              <a:t>03/06/2024</a:t>
            </a:fld>
            <a:endParaRPr lang="en-GB"/>
          </a:p>
        </p:txBody>
      </p:sp>
      <p:sp>
        <p:nvSpPr>
          <p:cNvPr id="6" name="Footer Placeholder 5">
            <a:extLst>
              <a:ext uri="{FF2B5EF4-FFF2-40B4-BE49-F238E27FC236}">
                <a16:creationId xmlns:a16="http://schemas.microsoft.com/office/drawing/2014/main" id="{F191E3B1-BF9B-4DF0-BDD2-14492EDDF0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56BF2DF-E950-4C89-9E9E-11C82AEDADDF}"/>
              </a:ext>
            </a:extLst>
          </p:cNvPr>
          <p:cNvSpPr>
            <a:spLocks noGrp="1"/>
          </p:cNvSpPr>
          <p:nvPr>
            <p:ph type="sldNum" sz="quarter" idx="12"/>
          </p:nvPr>
        </p:nvSpPr>
        <p:spPr/>
        <p:txBody>
          <a:bodyPr/>
          <a:lstStyle/>
          <a:p>
            <a:fld id="{4E712EEB-24F3-47CB-8068-CC2ACC296486}" type="slidenum">
              <a:rPr lang="en-GB" smtClean="0"/>
              <a:t>‹#›</a:t>
            </a:fld>
            <a:endParaRPr lang="en-GB"/>
          </a:p>
        </p:txBody>
      </p:sp>
    </p:spTree>
    <p:extLst>
      <p:ext uri="{BB962C8B-B14F-4D97-AF65-F5344CB8AC3E}">
        <p14:creationId xmlns:p14="http://schemas.microsoft.com/office/powerpoint/2010/main" val="25114988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1A2AF-772D-4F30-AAC0-E9F614490E98}"/>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C5A262D-57A0-4924-B948-7869544175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078A5C8-C1E8-4422-8E55-500CAAE0DE5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878184E3-9C95-4E84-9336-2CE0B513F8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C5238A1-D76E-4A84-87A7-4EACC4D7968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EBDEADB-0ECC-4952-8770-B48061FF7015}"/>
              </a:ext>
            </a:extLst>
          </p:cNvPr>
          <p:cNvSpPr>
            <a:spLocks noGrp="1"/>
          </p:cNvSpPr>
          <p:nvPr>
            <p:ph type="dt" sz="half" idx="10"/>
          </p:nvPr>
        </p:nvSpPr>
        <p:spPr/>
        <p:txBody>
          <a:bodyPr/>
          <a:lstStyle/>
          <a:p>
            <a:fld id="{69008EAC-9207-4563-89B3-5A1E68DAA2B4}" type="datetimeFigureOut">
              <a:rPr lang="en-GB" smtClean="0"/>
              <a:t>03/06/2024</a:t>
            </a:fld>
            <a:endParaRPr lang="en-GB"/>
          </a:p>
        </p:txBody>
      </p:sp>
      <p:sp>
        <p:nvSpPr>
          <p:cNvPr id="8" name="Footer Placeholder 7">
            <a:extLst>
              <a:ext uri="{FF2B5EF4-FFF2-40B4-BE49-F238E27FC236}">
                <a16:creationId xmlns:a16="http://schemas.microsoft.com/office/drawing/2014/main" id="{2E621801-FFD2-403F-8EA3-E88DE3DCC46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106E561-B097-4074-BCB0-1375577B32F0}"/>
              </a:ext>
            </a:extLst>
          </p:cNvPr>
          <p:cNvSpPr>
            <a:spLocks noGrp="1"/>
          </p:cNvSpPr>
          <p:nvPr>
            <p:ph type="sldNum" sz="quarter" idx="12"/>
          </p:nvPr>
        </p:nvSpPr>
        <p:spPr/>
        <p:txBody>
          <a:bodyPr/>
          <a:lstStyle/>
          <a:p>
            <a:fld id="{4E712EEB-24F3-47CB-8068-CC2ACC296486}" type="slidenum">
              <a:rPr lang="en-GB" smtClean="0"/>
              <a:t>‹#›</a:t>
            </a:fld>
            <a:endParaRPr lang="en-GB"/>
          </a:p>
        </p:txBody>
      </p:sp>
    </p:spTree>
    <p:extLst>
      <p:ext uri="{BB962C8B-B14F-4D97-AF65-F5344CB8AC3E}">
        <p14:creationId xmlns:p14="http://schemas.microsoft.com/office/powerpoint/2010/main" val="34592037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68714-F9C4-4C40-8E9D-334A75E5485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0FFE7B2D-C049-4C49-B18D-8AFA963401C7}"/>
              </a:ext>
            </a:extLst>
          </p:cNvPr>
          <p:cNvSpPr>
            <a:spLocks noGrp="1"/>
          </p:cNvSpPr>
          <p:nvPr>
            <p:ph type="dt" sz="half" idx="10"/>
          </p:nvPr>
        </p:nvSpPr>
        <p:spPr/>
        <p:txBody>
          <a:bodyPr/>
          <a:lstStyle/>
          <a:p>
            <a:fld id="{69008EAC-9207-4563-89B3-5A1E68DAA2B4}" type="datetimeFigureOut">
              <a:rPr lang="en-GB" smtClean="0"/>
              <a:t>03/06/2024</a:t>
            </a:fld>
            <a:endParaRPr lang="en-GB"/>
          </a:p>
        </p:txBody>
      </p:sp>
      <p:sp>
        <p:nvSpPr>
          <p:cNvPr id="4" name="Footer Placeholder 3">
            <a:extLst>
              <a:ext uri="{FF2B5EF4-FFF2-40B4-BE49-F238E27FC236}">
                <a16:creationId xmlns:a16="http://schemas.microsoft.com/office/drawing/2014/main" id="{AC4B5D26-779F-41CF-891F-AB5B2FD1125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973AF53-12E6-48F8-B9EA-8B9B17259455}"/>
              </a:ext>
            </a:extLst>
          </p:cNvPr>
          <p:cNvSpPr>
            <a:spLocks noGrp="1"/>
          </p:cNvSpPr>
          <p:nvPr>
            <p:ph type="sldNum" sz="quarter" idx="12"/>
          </p:nvPr>
        </p:nvSpPr>
        <p:spPr/>
        <p:txBody>
          <a:bodyPr/>
          <a:lstStyle/>
          <a:p>
            <a:fld id="{4E712EEB-24F3-47CB-8068-CC2ACC296486}" type="slidenum">
              <a:rPr lang="en-GB" smtClean="0"/>
              <a:t>‹#›</a:t>
            </a:fld>
            <a:endParaRPr lang="en-GB"/>
          </a:p>
        </p:txBody>
      </p:sp>
    </p:spTree>
    <p:extLst>
      <p:ext uri="{BB962C8B-B14F-4D97-AF65-F5344CB8AC3E}">
        <p14:creationId xmlns:p14="http://schemas.microsoft.com/office/powerpoint/2010/main" val="15383786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4A3DE9-AF63-46B2-8043-9A97376AD242}"/>
              </a:ext>
            </a:extLst>
          </p:cNvPr>
          <p:cNvSpPr>
            <a:spLocks noGrp="1"/>
          </p:cNvSpPr>
          <p:nvPr>
            <p:ph type="dt" sz="half" idx="10"/>
          </p:nvPr>
        </p:nvSpPr>
        <p:spPr/>
        <p:txBody>
          <a:bodyPr/>
          <a:lstStyle/>
          <a:p>
            <a:fld id="{69008EAC-9207-4563-89B3-5A1E68DAA2B4}" type="datetimeFigureOut">
              <a:rPr lang="en-GB" smtClean="0"/>
              <a:t>03/06/2024</a:t>
            </a:fld>
            <a:endParaRPr lang="en-GB"/>
          </a:p>
        </p:txBody>
      </p:sp>
      <p:sp>
        <p:nvSpPr>
          <p:cNvPr id="3" name="Footer Placeholder 2">
            <a:extLst>
              <a:ext uri="{FF2B5EF4-FFF2-40B4-BE49-F238E27FC236}">
                <a16:creationId xmlns:a16="http://schemas.microsoft.com/office/drawing/2014/main" id="{E08CBCCA-9D3D-44AB-8E0D-EEB16785E02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B39B195-3D15-4AF2-BEF0-C7FE3F4F5A8B}"/>
              </a:ext>
            </a:extLst>
          </p:cNvPr>
          <p:cNvSpPr>
            <a:spLocks noGrp="1"/>
          </p:cNvSpPr>
          <p:nvPr>
            <p:ph type="sldNum" sz="quarter" idx="12"/>
          </p:nvPr>
        </p:nvSpPr>
        <p:spPr/>
        <p:txBody>
          <a:bodyPr/>
          <a:lstStyle/>
          <a:p>
            <a:fld id="{4E712EEB-24F3-47CB-8068-CC2ACC296486}" type="slidenum">
              <a:rPr lang="en-GB" smtClean="0"/>
              <a:t>‹#›</a:t>
            </a:fld>
            <a:endParaRPr lang="en-GB"/>
          </a:p>
        </p:txBody>
      </p:sp>
    </p:spTree>
    <p:extLst>
      <p:ext uri="{BB962C8B-B14F-4D97-AF65-F5344CB8AC3E}">
        <p14:creationId xmlns:p14="http://schemas.microsoft.com/office/powerpoint/2010/main" val="15470515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E217-8573-45B2-B709-C200F9C96B5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2A9CE8D-DA20-482C-9B4F-3F1D33F9E0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2339DB99-DDC2-402A-876A-BA908DBAC7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9B2A036-B84D-4461-A974-CA0B0C2D9615}"/>
              </a:ext>
            </a:extLst>
          </p:cNvPr>
          <p:cNvSpPr>
            <a:spLocks noGrp="1"/>
          </p:cNvSpPr>
          <p:nvPr>
            <p:ph type="dt" sz="half" idx="10"/>
          </p:nvPr>
        </p:nvSpPr>
        <p:spPr/>
        <p:txBody>
          <a:bodyPr/>
          <a:lstStyle/>
          <a:p>
            <a:fld id="{69008EAC-9207-4563-89B3-5A1E68DAA2B4}" type="datetimeFigureOut">
              <a:rPr lang="en-GB" smtClean="0"/>
              <a:t>03/06/2024</a:t>
            </a:fld>
            <a:endParaRPr lang="en-GB"/>
          </a:p>
        </p:txBody>
      </p:sp>
      <p:sp>
        <p:nvSpPr>
          <p:cNvPr id="6" name="Footer Placeholder 5">
            <a:extLst>
              <a:ext uri="{FF2B5EF4-FFF2-40B4-BE49-F238E27FC236}">
                <a16:creationId xmlns:a16="http://schemas.microsoft.com/office/drawing/2014/main" id="{0E1CA846-6603-4311-AE84-FD313BFF413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F9CE51-CEA9-47BF-B768-22B67BBF4A22}"/>
              </a:ext>
            </a:extLst>
          </p:cNvPr>
          <p:cNvSpPr>
            <a:spLocks noGrp="1"/>
          </p:cNvSpPr>
          <p:nvPr>
            <p:ph type="sldNum" sz="quarter" idx="12"/>
          </p:nvPr>
        </p:nvSpPr>
        <p:spPr/>
        <p:txBody>
          <a:bodyPr/>
          <a:lstStyle/>
          <a:p>
            <a:fld id="{4E712EEB-24F3-47CB-8068-CC2ACC296486}" type="slidenum">
              <a:rPr lang="en-GB" smtClean="0"/>
              <a:t>‹#›</a:t>
            </a:fld>
            <a:endParaRPr lang="en-GB"/>
          </a:p>
        </p:txBody>
      </p:sp>
    </p:spTree>
    <p:extLst>
      <p:ext uri="{BB962C8B-B14F-4D97-AF65-F5344CB8AC3E}">
        <p14:creationId xmlns:p14="http://schemas.microsoft.com/office/powerpoint/2010/main" val="6140490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E6AA6-5821-4922-9987-44BAD974E20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CA3472C5-C55A-4350-96D4-E7745BDBA6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454A36C-1D61-4102-B50C-EDCCB7CB2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2CAC7F9-ACBB-4B9B-A654-E5AC24653D63}"/>
              </a:ext>
            </a:extLst>
          </p:cNvPr>
          <p:cNvSpPr>
            <a:spLocks noGrp="1"/>
          </p:cNvSpPr>
          <p:nvPr>
            <p:ph type="dt" sz="half" idx="10"/>
          </p:nvPr>
        </p:nvSpPr>
        <p:spPr/>
        <p:txBody>
          <a:bodyPr/>
          <a:lstStyle/>
          <a:p>
            <a:fld id="{69008EAC-9207-4563-89B3-5A1E68DAA2B4}" type="datetimeFigureOut">
              <a:rPr lang="en-GB" smtClean="0"/>
              <a:t>03/06/2024</a:t>
            </a:fld>
            <a:endParaRPr lang="en-GB"/>
          </a:p>
        </p:txBody>
      </p:sp>
      <p:sp>
        <p:nvSpPr>
          <p:cNvPr id="6" name="Footer Placeholder 5">
            <a:extLst>
              <a:ext uri="{FF2B5EF4-FFF2-40B4-BE49-F238E27FC236}">
                <a16:creationId xmlns:a16="http://schemas.microsoft.com/office/drawing/2014/main" id="{04142CBF-8FC4-4D98-AB7E-3E5D49BA91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175276-7688-4008-9C06-63168999DAD6}"/>
              </a:ext>
            </a:extLst>
          </p:cNvPr>
          <p:cNvSpPr>
            <a:spLocks noGrp="1"/>
          </p:cNvSpPr>
          <p:nvPr>
            <p:ph type="sldNum" sz="quarter" idx="12"/>
          </p:nvPr>
        </p:nvSpPr>
        <p:spPr/>
        <p:txBody>
          <a:bodyPr/>
          <a:lstStyle/>
          <a:p>
            <a:fld id="{4E712EEB-24F3-47CB-8068-CC2ACC296486}" type="slidenum">
              <a:rPr lang="en-GB" smtClean="0"/>
              <a:t>‹#›</a:t>
            </a:fld>
            <a:endParaRPr lang="en-GB"/>
          </a:p>
        </p:txBody>
      </p:sp>
    </p:spTree>
    <p:extLst>
      <p:ext uri="{BB962C8B-B14F-4D97-AF65-F5344CB8AC3E}">
        <p14:creationId xmlns:p14="http://schemas.microsoft.com/office/powerpoint/2010/main" val="3447177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4D282-A259-4B8F-8971-DCB77009D494}"/>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188BDA7-3B12-41CB-90F3-149FB57BC56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314DFAD-F73F-40CE-9D4B-6AE45C9F4872}"/>
              </a:ext>
            </a:extLst>
          </p:cNvPr>
          <p:cNvSpPr>
            <a:spLocks noGrp="1"/>
          </p:cNvSpPr>
          <p:nvPr>
            <p:ph type="dt" sz="half" idx="10"/>
          </p:nvPr>
        </p:nvSpPr>
        <p:spPr/>
        <p:txBody>
          <a:bodyPr/>
          <a:lstStyle/>
          <a:p>
            <a:fld id="{69008EAC-9207-4563-89B3-5A1E68DAA2B4}" type="datetimeFigureOut">
              <a:rPr lang="en-GB" smtClean="0"/>
              <a:t>03/06/2024</a:t>
            </a:fld>
            <a:endParaRPr lang="en-GB"/>
          </a:p>
        </p:txBody>
      </p:sp>
      <p:sp>
        <p:nvSpPr>
          <p:cNvPr id="5" name="Footer Placeholder 4">
            <a:extLst>
              <a:ext uri="{FF2B5EF4-FFF2-40B4-BE49-F238E27FC236}">
                <a16:creationId xmlns:a16="http://schemas.microsoft.com/office/drawing/2014/main" id="{F7D4755C-36F3-4342-B848-8044F74D66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58E1AB-FCC8-464E-82B9-D07AEA613915}"/>
              </a:ext>
            </a:extLst>
          </p:cNvPr>
          <p:cNvSpPr>
            <a:spLocks noGrp="1"/>
          </p:cNvSpPr>
          <p:nvPr>
            <p:ph type="sldNum" sz="quarter" idx="12"/>
          </p:nvPr>
        </p:nvSpPr>
        <p:spPr/>
        <p:txBody>
          <a:bodyPr/>
          <a:lstStyle/>
          <a:p>
            <a:fld id="{4E712EEB-24F3-47CB-8068-CC2ACC296486}" type="slidenum">
              <a:rPr lang="en-GB" smtClean="0"/>
              <a:t>‹#›</a:t>
            </a:fld>
            <a:endParaRPr lang="en-GB"/>
          </a:p>
        </p:txBody>
      </p:sp>
    </p:spTree>
    <p:extLst>
      <p:ext uri="{BB962C8B-B14F-4D97-AF65-F5344CB8AC3E}">
        <p14:creationId xmlns:p14="http://schemas.microsoft.com/office/powerpoint/2010/main" val="6200504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3DDB50-E61F-433D-894B-CD860D65926F}"/>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59E7FB4-BE1F-427E-A6F4-961001187D2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F8084CD-9B12-4D98-93E4-EB6179BC7CFE}"/>
              </a:ext>
            </a:extLst>
          </p:cNvPr>
          <p:cNvSpPr>
            <a:spLocks noGrp="1"/>
          </p:cNvSpPr>
          <p:nvPr>
            <p:ph type="dt" sz="half" idx="10"/>
          </p:nvPr>
        </p:nvSpPr>
        <p:spPr/>
        <p:txBody>
          <a:bodyPr/>
          <a:lstStyle/>
          <a:p>
            <a:fld id="{69008EAC-9207-4563-89B3-5A1E68DAA2B4}" type="datetimeFigureOut">
              <a:rPr lang="en-GB" smtClean="0"/>
              <a:t>03/06/2024</a:t>
            </a:fld>
            <a:endParaRPr lang="en-GB"/>
          </a:p>
        </p:txBody>
      </p:sp>
      <p:sp>
        <p:nvSpPr>
          <p:cNvPr id="5" name="Footer Placeholder 4">
            <a:extLst>
              <a:ext uri="{FF2B5EF4-FFF2-40B4-BE49-F238E27FC236}">
                <a16:creationId xmlns:a16="http://schemas.microsoft.com/office/drawing/2014/main" id="{5F25EF01-E460-4304-846B-7829CC5F4E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892C85-9A86-4FA7-BD52-36187F7E6AC2}"/>
              </a:ext>
            </a:extLst>
          </p:cNvPr>
          <p:cNvSpPr>
            <a:spLocks noGrp="1"/>
          </p:cNvSpPr>
          <p:nvPr>
            <p:ph type="sldNum" sz="quarter" idx="12"/>
          </p:nvPr>
        </p:nvSpPr>
        <p:spPr/>
        <p:txBody>
          <a:bodyPr/>
          <a:lstStyle/>
          <a:p>
            <a:fld id="{4E712EEB-24F3-47CB-8068-CC2ACC296486}" type="slidenum">
              <a:rPr lang="en-GB" smtClean="0"/>
              <a:t>‹#›</a:t>
            </a:fld>
            <a:endParaRPr lang="en-GB"/>
          </a:p>
        </p:txBody>
      </p:sp>
    </p:spTree>
    <p:extLst>
      <p:ext uri="{BB962C8B-B14F-4D97-AF65-F5344CB8AC3E}">
        <p14:creationId xmlns:p14="http://schemas.microsoft.com/office/powerpoint/2010/main" val="1115199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 colourful circles">
    <p:bg>
      <p:bgRef idx="1001">
        <a:schemeClr val="bg2"/>
      </p:bgRef>
    </p:bg>
    <p:spTree>
      <p:nvGrpSpPr>
        <p:cNvPr id="1" name=""/>
        <p:cNvGrpSpPr/>
        <p:nvPr/>
      </p:nvGrpSpPr>
      <p:grpSpPr>
        <a:xfrm>
          <a:off x="0" y="0"/>
          <a:ext cx="0" cy="0"/>
          <a:chOff x="0" y="0"/>
          <a:chExt cx="0" cy="0"/>
        </a:xfrm>
      </p:grpSpPr>
      <p:pic>
        <p:nvPicPr>
          <p:cNvPr id="3" name="Picture 2" descr="Chart, bubble chart&#10;&#10;Description automatically generated">
            <a:extLst>
              <a:ext uri="{FF2B5EF4-FFF2-40B4-BE49-F238E27FC236}">
                <a16:creationId xmlns:a16="http://schemas.microsoft.com/office/drawing/2014/main" id="{4007B17A-E147-4ED9-9202-6DB8D695DF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358887372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image" Target="../media/image3.pn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2.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heme" Target="../theme/theme4.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393271"/>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60" r:id="rId3"/>
    <p:sldLayoutId id="2147483662" r:id="rId4"/>
    <p:sldLayoutId id="2147483663" r:id="rId5"/>
    <p:sldLayoutId id="2147483676" r:id="rId6"/>
    <p:sldLayoutId id="2147483677" r:id="rId7"/>
    <p:sldLayoutId id="2147483678" r:id="rId8"/>
    <p:sldLayoutId id="214748367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9F1B1A-8A73-5834-92E5-3A57CEC3D2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7D4F2C-5B43-41EE-E3CA-2698CCB259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062403-BD8F-A423-57CE-E96079A8CE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DE6579-43B9-490D-B1AC-E55E87DADD58}" type="datetimeFigureOut">
              <a:rPr lang="en-GB" smtClean="0"/>
              <a:t>03/06/2024</a:t>
            </a:fld>
            <a:endParaRPr lang="en-GB"/>
          </a:p>
        </p:txBody>
      </p:sp>
      <p:sp>
        <p:nvSpPr>
          <p:cNvPr id="5" name="Footer Placeholder 4">
            <a:extLst>
              <a:ext uri="{FF2B5EF4-FFF2-40B4-BE49-F238E27FC236}">
                <a16:creationId xmlns:a16="http://schemas.microsoft.com/office/drawing/2014/main" id="{32ECD688-4A1E-9818-5084-5950F3A46D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11FF4BB-981D-CE71-E0EB-4AEF9AC66E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2390EE-4DDA-4B29-9E3B-271CE3BDC1D5}" type="slidenum">
              <a:rPr lang="en-GB" smtClean="0"/>
              <a:t>‹#›</a:t>
            </a:fld>
            <a:endParaRPr lang="en-GB"/>
          </a:p>
        </p:txBody>
      </p:sp>
    </p:spTree>
    <p:extLst>
      <p:ext uri="{BB962C8B-B14F-4D97-AF65-F5344CB8AC3E}">
        <p14:creationId xmlns:p14="http://schemas.microsoft.com/office/powerpoint/2010/main" val="159744610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7440FA-381D-904A-A354-03A7F6C980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678D3EA-4F0D-FC4A-BEA4-DECE64E0E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9F09E54-F602-BD4E-820A-EC3A0DDBE0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131C70-4EFD-5448-B79E-0F775A17B80C}" type="datetimeFigureOut">
              <a:rPr lang="en-US" smtClean="0"/>
              <a:t>6/3/2024</a:t>
            </a:fld>
            <a:endParaRPr lang="en-US"/>
          </a:p>
        </p:txBody>
      </p:sp>
      <p:sp>
        <p:nvSpPr>
          <p:cNvPr id="5" name="Footer Placeholder 4">
            <a:extLst>
              <a:ext uri="{FF2B5EF4-FFF2-40B4-BE49-F238E27FC236}">
                <a16:creationId xmlns:a16="http://schemas.microsoft.com/office/drawing/2014/main" id="{C8DD5F3B-6D5E-D94E-BD8E-7215BE9509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FA539C-9F92-7C4D-8C76-D4B2EEBA40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1301D-6DB3-0943-8695-1E3766B4B7B1}" type="slidenum">
              <a:rPr lang="en-US" smtClean="0"/>
              <a:t>‹#›</a:t>
            </a:fld>
            <a:endParaRPr lang="en-US"/>
          </a:p>
        </p:txBody>
      </p:sp>
    </p:spTree>
    <p:extLst>
      <p:ext uri="{BB962C8B-B14F-4D97-AF65-F5344CB8AC3E}">
        <p14:creationId xmlns:p14="http://schemas.microsoft.com/office/powerpoint/2010/main" val="287194958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7440FA-381D-904A-A354-03A7F6C980CD}"/>
              </a:ext>
            </a:extLst>
          </p:cNvPr>
          <p:cNvSpPr>
            <a:spLocks noGrp="1"/>
          </p:cNvSpPr>
          <p:nvPr>
            <p:ph type="title"/>
          </p:nvPr>
        </p:nvSpPr>
        <p:spPr>
          <a:xfrm>
            <a:off x="838200" y="1063488"/>
            <a:ext cx="9606280" cy="1152938"/>
          </a:xfrm>
          <a:prstGeom prst="rect">
            <a:avLst/>
          </a:prstGeom>
        </p:spPr>
        <p:txBody>
          <a:bodyPr vert="horz" lIns="91440" tIns="45720" rIns="91440" bIns="45720" rtlCol="0" anchor="ctr">
            <a:noAutofit/>
          </a:bodyPr>
          <a:lstStyle/>
          <a:p>
            <a:r>
              <a:rPr lang="en-GB"/>
              <a:t>Enter a heading</a:t>
            </a:r>
            <a:endParaRPr lang="en-US"/>
          </a:p>
        </p:txBody>
      </p:sp>
      <p:sp>
        <p:nvSpPr>
          <p:cNvPr id="3" name="Text Placeholder 2">
            <a:extLst>
              <a:ext uri="{FF2B5EF4-FFF2-40B4-BE49-F238E27FC236}">
                <a16:creationId xmlns:a16="http://schemas.microsoft.com/office/drawing/2014/main" id="{B678D3EA-4F0D-FC4A-BEA4-DECE64E0EEBF}"/>
              </a:ext>
            </a:extLst>
          </p:cNvPr>
          <p:cNvSpPr>
            <a:spLocks noGrp="1"/>
          </p:cNvSpPr>
          <p:nvPr>
            <p:ph type="body" idx="1"/>
          </p:nvPr>
        </p:nvSpPr>
        <p:spPr>
          <a:xfrm>
            <a:off x="838200" y="2216425"/>
            <a:ext cx="10515600" cy="3960537"/>
          </a:xfrm>
          <a:prstGeom prst="rect">
            <a:avLst/>
          </a:prstGeom>
        </p:spPr>
        <p:txBody>
          <a:bodyPr vert="horz" lIns="91440" tIns="45720" rIns="91440" bIns="45720" rtlCol="0">
            <a:noAutofit/>
          </a:bodyPr>
          <a:lstStyle/>
          <a:p>
            <a:pPr lvl="0"/>
            <a:r>
              <a:rPr lang="en-GB"/>
              <a:t>Enter a subheading</a:t>
            </a:r>
          </a:p>
          <a:p>
            <a:pPr lvl="1"/>
            <a:r>
              <a:rPr lang="en-GB"/>
              <a:t>Enter some text</a:t>
            </a:r>
          </a:p>
        </p:txBody>
      </p:sp>
    </p:spTree>
    <p:extLst>
      <p:ext uri="{BB962C8B-B14F-4D97-AF65-F5344CB8AC3E}">
        <p14:creationId xmlns:p14="http://schemas.microsoft.com/office/powerpoint/2010/main" val="181173176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14" r:id="rId15"/>
    <p:sldLayoutId id="2147483715" r:id="rId16"/>
    <p:sldLayoutId id="2147483716" r:id="rId17"/>
    <p:sldLayoutId id="2147483717" r:id="rId18"/>
    <p:sldLayoutId id="2147483718" r:id="rId19"/>
    <p:sldLayoutId id="2147483720" r:id="rId20"/>
    <p:sldLayoutId id="2147483721" r:id="rId21"/>
    <p:sldLayoutId id="2147483735" r:id="rId22"/>
  </p:sldLayoutIdLst>
  <p:txStyles>
    <p:titleStyle>
      <a:lvl1pPr algn="l" defTabSz="914400" rtl="0" eaLnBrk="1" latinLnBrk="0" hangingPunct="1">
        <a:lnSpc>
          <a:spcPct val="90000"/>
        </a:lnSpc>
        <a:spcBef>
          <a:spcPct val="0"/>
        </a:spcBef>
        <a:buNone/>
        <a:defRPr lang="en-US" sz="4200" b="1" i="0" kern="1200" dirty="0">
          <a:solidFill>
            <a:srgbClr val="48C0B9"/>
          </a:solidFill>
          <a:latin typeface="Helvetica" pitchFamily="2" charset="0"/>
          <a:ea typeface="+mj-ea"/>
          <a:cs typeface="+mj-cs"/>
        </a:defRPr>
      </a:lvl1pPr>
    </p:titleStyle>
    <p:bodyStyle>
      <a:lvl1pPr marL="0" indent="0" algn="l" defTabSz="914400" rtl="0" eaLnBrk="1" latinLnBrk="0" hangingPunct="1">
        <a:lnSpc>
          <a:spcPct val="90000"/>
        </a:lnSpc>
        <a:spcBef>
          <a:spcPts val="1000"/>
        </a:spcBef>
        <a:spcAft>
          <a:spcPts val="1000"/>
        </a:spcAft>
        <a:buSzPct val="110000"/>
        <a:buFontTx/>
        <a:buNone/>
        <a:defRPr lang="en-GB" sz="2400" b="1" u="none" kern="1200" dirty="0">
          <a:solidFill>
            <a:srgbClr val="D7DF23"/>
          </a:solidFill>
          <a:latin typeface="+mn-lt"/>
          <a:ea typeface="+mn-ea"/>
          <a:cs typeface="Helvetica" panose="020B0604020202020204" pitchFamily="34" charset="0"/>
        </a:defRPr>
      </a:lvl1pPr>
      <a:lvl2pPr marL="538163" indent="-527050" algn="l" defTabSz="914400" rtl="0" eaLnBrk="1" latinLnBrk="0" hangingPunct="1">
        <a:lnSpc>
          <a:spcPct val="90000"/>
        </a:lnSpc>
        <a:spcBef>
          <a:spcPts val="0"/>
        </a:spcBef>
        <a:spcAft>
          <a:spcPts val="600"/>
        </a:spcAft>
        <a:buSzPct val="120000"/>
        <a:buFontTx/>
        <a:buBlip>
          <a:blip r:embed="rId25"/>
        </a:buBlip>
        <a:defRPr lang="en-GB" sz="2200" kern="1200" dirty="0">
          <a:solidFill>
            <a:srgbClr val="2C2C2C"/>
          </a:solidFill>
          <a:latin typeface="+mn-lt"/>
          <a:ea typeface="+mn-ea"/>
          <a:cs typeface="Helvetica" panose="020B0604020202020204" pitchFamily="34" charset="0"/>
        </a:defRPr>
      </a:lvl2pPr>
      <a:lvl3pPr marL="447675" indent="-436563" algn="l" defTabSz="914400" rtl="0" eaLnBrk="1" latinLnBrk="0" hangingPunct="1">
        <a:lnSpc>
          <a:spcPct val="90000"/>
        </a:lnSpc>
        <a:spcBef>
          <a:spcPts val="0"/>
        </a:spcBef>
        <a:spcAft>
          <a:spcPts val="600"/>
        </a:spcAft>
        <a:buFont typeface="Arial" panose="020B0604020202020204" pitchFamily="34" charset="0"/>
        <a:buNone/>
        <a:defRPr lang="en-GB" sz="1800" kern="1200" dirty="0">
          <a:solidFill>
            <a:srgbClr val="2C2C2C"/>
          </a:solidFill>
          <a:latin typeface="+mn-lt"/>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dirty="0">
          <a:solidFill>
            <a:srgbClr val="505050"/>
          </a:solidFill>
          <a:latin typeface="+mn-lt"/>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rgbClr val="505050"/>
          </a:solidFill>
          <a:latin typeface="+mn-lt"/>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6794AA-89A6-43CA-8D10-2CCF60CBD86F}" type="datetimeFigureOut">
              <a:rPr lang="en-GB" smtClean="0"/>
              <a:t>03/06/2024</a:t>
            </a:fld>
            <a:endParaRPr lang="en-GB"/>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61362-29F1-4F6C-8DFE-4AD40A0FA7DE}" type="slidenum">
              <a:rPr lang="en-GB" smtClean="0"/>
              <a:t>‹#›</a:t>
            </a:fld>
            <a:endParaRPr lang="en-GB"/>
          </a:p>
        </p:txBody>
      </p:sp>
    </p:spTree>
    <p:extLst>
      <p:ext uri="{BB962C8B-B14F-4D97-AF65-F5344CB8AC3E}">
        <p14:creationId xmlns:p14="http://schemas.microsoft.com/office/powerpoint/2010/main" val="164453163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3797401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6CAEE9-CC49-4583-9FC2-4C5CF8C5F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EA76F0F-64E2-4612-ADB0-3F641F9AF1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5F2B6B7-B681-43AA-9278-8D691AA526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008EAC-9207-4563-89B3-5A1E68DAA2B4}" type="datetimeFigureOut">
              <a:rPr lang="en-GB" smtClean="0"/>
              <a:t>03/06/2024</a:t>
            </a:fld>
            <a:endParaRPr lang="en-GB"/>
          </a:p>
        </p:txBody>
      </p:sp>
      <p:sp>
        <p:nvSpPr>
          <p:cNvPr id="5" name="Footer Placeholder 4">
            <a:extLst>
              <a:ext uri="{FF2B5EF4-FFF2-40B4-BE49-F238E27FC236}">
                <a16:creationId xmlns:a16="http://schemas.microsoft.com/office/drawing/2014/main" id="{A2B3B5CE-4AF9-41B7-A6F0-0CCB3357C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EC58E16-82D2-4B92-83DB-C7AA495C62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712EEB-24F3-47CB-8068-CC2ACC296486}" type="slidenum">
              <a:rPr lang="en-GB" smtClean="0"/>
              <a:t>‹#›</a:t>
            </a:fld>
            <a:endParaRPr lang="en-GB"/>
          </a:p>
        </p:txBody>
      </p:sp>
    </p:spTree>
    <p:extLst>
      <p:ext uri="{BB962C8B-B14F-4D97-AF65-F5344CB8AC3E}">
        <p14:creationId xmlns:p14="http://schemas.microsoft.com/office/powerpoint/2010/main" val="312517425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rosie@equation.org.uk"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mailto:felicity@equation.org.uk"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hyperlink" Target="https://equation.org.uk/the-great-projec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hyperlink" Target="https://equation.org.uk/targeted-projects/" TargetMode="External"/><Relationship Id="rId3" Type="http://schemas.openxmlformats.org/officeDocument/2006/relationships/hyperlink" Target="https://equation.org.uk/know-more/" TargetMode="External"/><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50.jpeg"/><Relationship Id="rId5" Type="http://schemas.openxmlformats.org/officeDocument/2006/relationships/hyperlink" Target="https://equation.org.uk/choices/" TargetMode="Externa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Layout" Target="../slideLayouts/slideLayout9.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hyperlink" Target="https://equation.org.uk/teacher_training/"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hyperlink" Target="mailto:safeguardingineducation@nottinghamcity.gov.uk"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png"/><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5.xml"/><Relationship Id="rId1" Type="http://schemas.openxmlformats.org/officeDocument/2006/relationships/video" Target="https://www.youtube.com/embed/pLaHfZgSOYY?feature=oembed"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hyperlink" Target="https://www.nottinghamcity.gov.uk/information-for-residents/children-and-families/nottingham-city-safeguarding-children-board" TargetMode="External"/><Relationship Id="rId2" Type="http://schemas.openxmlformats.org/officeDocument/2006/relationships/image" Target="../media/image3.png"/><Relationship Id="rId1" Type="http://schemas.openxmlformats.org/officeDocument/2006/relationships/slideLayout" Target="../slideLayouts/slideLayout21.xml"/><Relationship Id="rId4" Type="http://schemas.openxmlformats.org/officeDocument/2006/relationships/hyperlink" Target="https://www.nottinghamshire.gov.uk/care/safeguarding/childrens-mash"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equation.org.uk/product/safety-plan-template-children/" TargetMode="External"/><Relationship Id="rId1" Type="http://schemas.openxmlformats.org/officeDocument/2006/relationships/slideLayout" Target="../slideLayouts/slideLayout21.xml"/><Relationship Id="rId5" Type="http://schemas.openxmlformats.org/officeDocument/2006/relationships/image" Target="../media/image71.png"/><Relationship Id="rId4" Type="http://schemas.openxmlformats.org/officeDocument/2006/relationships/hyperlink" Target="file:///C:\Users\rosie\Downloads\Safety-Plan-Template-Young-People-rjrxg9.pdf"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nottinghamshire.gov.uk/care/childrens-social-care/nottinghamshire-children-and-families-alliance/pathway-to-provision/multi-agency-safeguarding-hub-mash" TargetMode="External"/><Relationship Id="rId2" Type="http://schemas.openxmlformats.org/officeDocument/2006/relationships/hyperlink" Target="mailto:CityMASH@nottinghamcity.gov.uk" TargetMode="Externa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nidas.org.uk/" TargetMode="External"/><Relationship Id="rId2" Type="http://schemas.openxmlformats.org/officeDocument/2006/relationships/hyperlink" Target="https://junowomensaid.org.uk/" TargetMode="External"/><Relationship Id="rId1" Type="http://schemas.openxmlformats.org/officeDocument/2006/relationships/slideLayout" Target="../slideLayouts/slideLayout22.xml"/><Relationship Id="rId5" Type="http://schemas.openxmlformats.org/officeDocument/2006/relationships/image" Target="../media/image73.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7.xml"/><Relationship Id="rId6" Type="http://schemas.openxmlformats.org/officeDocument/2006/relationships/hyperlink" Target="https://equation.org.uk/resources/" TargetMode="External"/><Relationship Id="rId5" Type="http://schemas.openxmlformats.org/officeDocument/2006/relationships/image" Target="../media/image83.png"/><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0.png"/><Relationship Id="rId4" Type="http://schemas.openxmlformats.org/officeDocument/2006/relationships/image" Target="../media/image85.png"/><Relationship Id="rId9"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46.xml"/><Relationship Id="rId5" Type="http://schemas.openxmlformats.org/officeDocument/2006/relationships/image" Target="../media/image91.jpeg"/><Relationship Id="rId4" Type="http://schemas.openxmlformats.org/officeDocument/2006/relationships/hyperlink" Target="https://equation.org.uk/best-practice-library/"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svg"/><Relationship Id="rId7" Type="http://schemas.openxmlformats.org/officeDocument/2006/relationships/image" Target="../media/image98.svg"/><Relationship Id="rId2" Type="http://schemas.openxmlformats.org/officeDocument/2006/relationships/image" Target="../media/image93.png"/><Relationship Id="rId1" Type="http://schemas.openxmlformats.org/officeDocument/2006/relationships/slideLayout" Target="../slideLayouts/slideLayout73.xml"/><Relationship Id="rId6" Type="http://schemas.openxmlformats.org/officeDocument/2006/relationships/image" Target="../media/image97.png"/><Relationship Id="rId5" Type="http://schemas.openxmlformats.org/officeDocument/2006/relationships/image" Target="../media/image96.sv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59.xml.rels><?xml version="1.0" encoding="UTF-8" standalone="yes"?>
<Relationships xmlns="http://schemas.openxmlformats.org/package/2006/relationships"><Relationship Id="rId3" Type="http://schemas.openxmlformats.org/officeDocument/2006/relationships/image" Target="../media/image94.svg"/><Relationship Id="rId7" Type="http://schemas.openxmlformats.org/officeDocument/2006/relationships/image" Target="../media/image103.png"/><Relationship Id="rId2" Type="http://schemas.openxmlformats.org/officeDocument/2006/relationships/image" Target="../media/image93.png"/><Relationship Id="rId1" Type="http://schemas.openxmlformats.org/officeDocument/2006/relationships/slideLayout" Target="../slideLayouts/slideLayout7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73.xml"/><Relationship Id="rId6" Type="http://schemas.openxmlformats.org/officeDocument/2006/relationships/image" Target="../media/image104.png"/><Relationship Id="rId5" Type="http://schemas.openxmlformats.org/officeDocument/2006/relationships/image" Target="../media/image94.svg"/><Relationship Id="rId4" Type="http://schemas.openxmlformats.org/officeDocument/2006/relationships/image" Target="../media/image93.png"/></Relationships>
</file>

<file path=ppt/slides/_rels/slide61.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7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2.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7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3.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7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00.png"/><Relationship Id="rId7" Type="http://schemas.openxmlformats.org/officeDocument/2006/relationships/image" Target="../media/image94.svg"/><Relationship Id="rId2" Type="http://schemas.openxmlformats.org/officeDocument/2006/relationships/notesSlide" Target="../notesSlides/notesSlide21.xml"/><Relationship Id="rId1" Type="http://schemas.openxmlformats.org/officeDocument/2006/relationships/slideLayout" Target="../slideLayouts/slideLayout73.xml"/><Relationship Id="rId6" Type="http://schemas.openxmlformats.org/officeDocument/2006/relationships/image" Target="../media/image93.png"/><Relationship Id="rId5" Type="http://schemas.openxmlformats.org/officeDocument/2006/relationships/hyperlink" Target="https://junowomensaid.org.uk/i-work-with-survivors/" TargetMode="External"/><Relationship Id="rId4" Type="http://schemas.openxmlformats.org/officeDocument/2006/relationships/image" Target="../media/image101.png"/></Relationships>
</file>

<file path=ppt/slides/_rels/slide6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2.xml"/><Relationship Id="rId1" Type="http://schemas.openxmlformats.org/officeDocument/2006/relationships/slideLayout" Target="../slideLayouts/slideLayout73.xml"/><Relationship Id="rId5" Type="http://schemas.openxmlformats.org/officeDocument/2006/relationships/image" Target="../media/image101.png"/><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94.svg"/><Relationship Id="rId7" Type="http://schemas.openxmlformats.org/officeDocument/2006/relationships/image" Target="../media/image98.svg"/><Relationship Id="rId2" Type="http://schemas.openxmlformats.org/officeDocument/2006/relationships/image" Target="../media/image93.png"/><Relationship Id="rId1" Type="http://schemas.openxmlformats.org/officeDocument/2006/relationships/slideLayout" Target="../slideLayouts/slideLayout73.xml"/><Relationship Id="rId6" Type="http://schemas.openxmlformats.org/officeDocument/2006/relationships/image" Target="../media/image97.png"/><Relationship Id="rId5" Type="http://schemas.openxmlformats.org/officeDocument/2006/relationships/image" Target="../media/image96.sv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mailto:YJS@Nottinghamcity.gov.uk" TargetMode="External"/><Relationship Id="rId2" Type="http://schemas.openxmlformats.org/officeDocument/2006/relationships/image" Target="../media/image111.png"/><Relationship Id="rId1" Type="http://schemas.openxmlformats.org/officeDocument/2006/relationships/slideLayout" Target="../slideLayouts/slideLayout10.xml"/><Relationship Id="rId4" Type="http://schemas.openxmlformats.org/officeDocument/2006/relationships/hyperlink" Target="https://www.nottinghamcity.gov.uk/information-for-residents/children-and-families/welcome-to-the-youth-justice-service/"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hyperlink" Target="https://twitter.com/nottinghamcscp?lang=en-GB"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hyperlink" Target="https://assets.publishing.service.gov.uk/media/6620e7ba77a30aa0c4757d88/Information_sharing_advice_April_2024.pdf" TargetMode="External"/><Relationship Id="rId7" Type="http://schemas.openxmlformats.org/officeDocument/2006/relationships/image" Target="../media/image11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gov.uk/government/publications/safeguarding-children-in-elective-home-education" TargetMode="External"/><Relationship Id="rId5" Type="http://schemas.openxmlformats.org/officeDocument/2006/relationships/hyperlink" Target="https://assets.publishing.service.gov.uk/media/65bce1df7042820013752116/Child_Safeguarding_Review_Panel_annual_report_2022_to_2023.pdf" TargetMode="External"/><Relationship Id="rId4" Type="http://schemas.openxmlformats.org/officeDocument/2006/relationships/hyperlink" Target="https://www.gov.uk/guidance/creating-a-school-behaviour-culture-audit-and-action-planning-tools?utm_medium=email&amp;utm_campaign=govuk-notifications-topic&amp;utm_source=b75a595e-029f-46a7-b0a0-eff10bf58eea&amp;utm_content=immediately"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hyperlink" Target="https://www.nottinghamcity.gov.uk/media/loib4qqg/neglect-toolkit.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hyperlink" Target="https://www.nottinghamcity.gov.uk/information-for-residents/children-and-families/safeguarding/safeguarding-children-partnership/neglect/"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mailto:Sarah.Beet@nottscc.gov.uk"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s://www.gov.uk/government/publications/keeping-children-safe-in-education--2?utm_source=b6087c16-0c9f-4040-9528-125e9405feb4&amp;utm_medium=email&amp;utm_campaign=govuk-notifications&amp;utm_content=immediate"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https://www.nottinghamschools.org.uk/leadership-and-management-support/safeguarding/"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www.nottinghamshire.police.uk/area/your-area/"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nottinghamcity.gov.uk/marf" TargetMode="External"/><Relationship Id="rId2" Type="http://schemas.openxmlformats.org/officeDocument/2006/relationships/hyperlink" Target="http://www.earlyhelpnottingham.org.uk/" TargetMode="External"/><Relationship Id="rId1" Type="http://schemas.openxmlformats.org/officeDocument/2006/relationships/slideLayout" Target="../slideLayouts/slideLayout79.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8046002-3CB4-4FC6-866F-9B2F516E3DF3}"/>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val="0"/>
              </a:ext>
            </a:extLst>
          </a:blip>
          <a:srcRect l="6778" r="6778"/>
          <a:stretch>
            <a:fillRect/>
          </a:stretch>
        </p:blipFill>
        <p:spPr>
          <a:xfrm>
            <a:off x="6761408" y="2177358"/>
            <a:ext cx="4899471" cy="3782117"/>
          </a:xfrm>
        </p:spPr>
      </p:pic>
      <p:pic>
        <p:nvPicPr>
          <p:cNvPr id="6" name="Picture Placeholder 6">
            <a:extLst>
              <a:ext uri="{FF2B5EF4-FFF2-40B4-BE49-F238E27FC236}">
                <a16:creationId xmlns:a16="http://schemas.microsoft.com/office/drawing/2014/main" id="{C8046002-3CB4-4FC6-866F-9B2F516E3DF3}"/>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val="0"/>
              </a:ext>
            </a:extLst>
          </a:blip>
          <a:srcRect l="6778" r="6778"/>
          <a:stretch>
            <a:fillRect/>
          </a:stretch>
        </p:blipFill>
        <p:spPr>
          <a:xfrm>
            <a:off x="6096000" y="1663700"/>
            <a:ext cx="5564879" cy="4295775"/>
          </a:xfrm>
        </p:spPr>
      </p:pic>
      <p:sp>
        <p:nvSpPr>
          <p:cNvPr id="3" name="Rectangle 2"/>
          <p:cNvSpPr/>
          <p:nvPr/>
        </p:nvSpPr>
        <p:spPr>
          <a:xfrm>
            <a:off x="0" y="2177358"/>
            <a:ext cx="6096000" cy="2123658"/>
          </a:xfrm>
          <a:prstGeom prst="rect">
            <a:avLst/>
          </a:prstGeom>
        </p:spPr>
        <p:txBody>
          <a:bodyPr>
            <a:spAutoFit/>
          </a:bodyPr>
          <a:lstStyle/>
          <a:p>
            <a:pPr algn="ctr"/>
            <a:r>
              <a:rPr lang="en-GB" sz="6600" b="1" dirty="0">
                <a:latin typeface="Arial" panose="020B0604020202020204" pitchFamily="34" charset="0"/>
                <a:cs typeface="Arial" panose="020B0604020202020204" pitchFamily="34" charset="0"/>
              </a:rPr>
              <a:t>DSL Network</a:t>
            </a:r>
            <a:br>
              <a:rPr lang="en-GB" sz="6600" b="1" dirty="0">
                <a:latin typeface="Arial" panose="020B0604020202020204" pitchFamily="34" charset="0"/>
                <a:cs typeface="Arial" panose="020B0604020202020204" pitchFamily="34" charset="0"/>
              </a:rPr>
            </a:br>
            <a:r>
              <a:rPr lang="en-GB" sz="6600" b="1" dirty="0">
                <a:latin typeface="Arial" panose="020B0604020202020204" pitchFamily="34" charset="0"/>
                <a:cs typeface="Arial" panose="020B0604020202020204" pitchFamily="34" charset="0"/>
              </a:rPr>
              <a:t>May 21</a:t>
            </a:r>
            <a:r>
              <a:rPr lang="en-GB" sz="6600" b="1" baseline="30000" dirty="0">
                <a:latin typeface="Arial" panose="020B0604020202020204" pitchFamily="34" charset="0"/>
                <a:cs typeface="Arial" panose="020B0604020202020204" pitchFamily="34" charset="0"/>
              </a:rPr>
              <a:t>st</a:t>
            </a:r>
            <a:r>
              <a:rPr lang="en-GB" sz="6600" b="1" dirty="0">
                <a:latin typeface="Arial" panose="020B0604020202020204" pitchFamily="34" charset="0"/>
                <a:cs typeface="Arial" panose="020B0604020202020204" pitchFamily="34" charset="0"/>
              </a:rPr>
              <a:t> 2024</a:t>
            </a:r>
            <a:endParaRPr lang="en-GB" sz="6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017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D879E9-5E78-4F01-A85A-5C135429B269}"/>
              </a:ext>
            </a:extLst>
          </p:cNvPr>
          <p:cNvSpPr>
            <a:spLocks noGrp="1"/>
          </p:cNvSpPr>
          <p:nvPr>
            <p:ph type="body" sz="quarter" idx="10"/>
          </p:nvPr>
        </p:nvSpPr>
        <p:spPr/>
        <p:txBody>
          <a:bodyPr/>
          <a:lstStyle/>
          <a:p>
            <a:r>
              <a:rPr lang="en-US" dirty="0"/>
              <a:t>Operation Encompass alert</a:t>
            </a:r>
            <a:endParaRPr lang="en-GB" dirty="0"/>
          </a:p>
        </p:txBody>
      </p:sp>
      <p:sp>
        <p:nvSpPr>
          <p:cNvPr id="4" name="Rectangle 3">
            <a:extLst>
              <a:ext uri="{FF2B5EF4-FFF2-40B4-BE49-F238E27FC236}">
                <a16:creationId xmlns:a16="http://schemas.microsoft.com/office/drawing/2014/main" id="{94A718AE-12F1-4059-82AA-CC9528287606}"/>
              </a:ext>
            </a:extLst>
          </p:cNvPr>
          <p:cNvSpPr/>
          <p:nvPr/>
        </p:nvSpPr>
        <p:spPr>
          <a:xfrm>
            <a:off x="174638" y="1305339"/>
            <a:ext cx="11203360" cy="3693319"/>
          </a:xfrm>
          <a:prstGeom prst="rect">
            <a:avLst/>
          </a:prstGeom>
        </p:spPr>
        <p:txBody>
          <a:bodyPr wrap="square">
            <a:spAutoFit/>
          </a:bodyPr>
          <a:lstStyle/>
          <a:p>
            <a:r>
              <a:rPr lang="en-US" b="1" dirty="0"/>
              <a:t>Email and notification to school </a:t>
            </a:r>
            <a:br>
              <a:rPr lang="en-US" dirty="0"/>
            </a:br>
            <a:endParaRPr lang="en-US" dirty="0"/>
          </a:p>
          <a:p>
            <a:endParaRPr lang="en-US" dirty="0"/>
          </a:p>
          <a:p>
            <a:r>
              <a:rPr lang="en-US" dirty="0"/>
              <a:t>Hello,</a:t>
            </a:r>
            <a:br>
              <a:rPr lang="en-US" dirty="0"/>
            </a:br>
            <a:r>
              <a:rPr lang="en-US" dirty="0"/>
              <a:t>This is a confidential Encompass Nottingham notification containing sensitive personal data. It is informing you, as a school Designated Safeguarding Lead, that there has been a domestic abuse incident reported to the Police where a child from your school has been in the same household or is affected. This notification does not replace normal safeguarding procedures but is intended to enable you to provide immediate pastoral support to a child after a domestic abuse incident.  </a:t>
            </a:r>
            <a:br>
              <a:rPr lang="en-US" dirty="0"/>
            </a:br>
            <a:r>
              <a:rPr lang="en-US" dirty="0"/>
              <a:t> </a:t>
            </a:r>
            <a:br>
              <a:rPr lang="en-US" dirty="0"/>
            </a:br>
            <a:r>
              <a:rPr lang="en-US" dirty="0"/>
              <a:t>The details provided by Nottinghamshire Police are as follows:</a:t>
            </a:r>
            <a:br>
              <a:rPr lang="en-US" dirty="0"/>
            </a:br>
            <a:r>
              <a:rPr lang="en-US" dirty="0"/>
              <a:t>[Case pasted from Police spreadsheet]</a:t>
            </a:r>
            <a:br>
              <a:rPr lang="en-US" dirty="0"/>
            </a:br>
            <a:endParaRPr lang="en-GB" dirty="0"/>
          </a:p>
        </p:txBody>
      </p:sp>
      <p:pic>
        <p:nvPicPr>
          <p:cNvPr id="5" name="Content Placeholder 3">
            <a:extLst>
              <a:ext uri="{FF2B5EF4-FFF2-40B4-BE49-F238E27FC236}">
                <a16:creationId xmlns:a16="http://schemas.microsoft.com/office/drawing/2014/main" id="{9F0098E2-268F-43D7-B7E2-94592038E04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21361551">
            <a:off x="1796869" y="4582104"/>
            <a:ext cx="9979967" cy="1606851"/>
          </a:xfrm>
          <a:prstGeom prst="rect">
            <a:avLst/>
          </a:prstGeom>
        </p:spPr>
      </p:pic>
    </p:spTree>
    <p:extLst>
      <p:ext uri="{BB962C8B-B14F-4D97-AF65-F5344CB8AC3E}">
        <p14:creationId xmlns:p14="http://schemas.microsoft.com/office/powerpoint/2010/main" val="129192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C8AEF5-4361-43FB-9B3D-54012F57D46E}"/>
              </a:ext>
            </a:extLst>
          </p:cNvPr>
          <p:cNvSpPr>
            <a:spLocks noGrp="1"/>
          </p:cNvSpPr>
          <p:nvPr>
            <p:ph type="body" sz="quarter" idx="10"/>
          </p:nvPr>
        </p:nvSpPr>
        <p:spPr>
          <a:xfrm>
            <a:off x="401452" y="234951"/>
            <a:ext cx="10799948" cy="683516"/>
          </a:xfrm>
        </p:spPr>
        <p:txBody>
          <a:bodyPr/>
          <a:lstStyle/>
          <a:p>
            <a:endParaRPr lang="en-GB" dirty="0"/>
          </a:p>
          <a:p>
            <a:r>
              <a:rPr lang="en-GB" dirty="0"/>
              <a:t>MARAC- </a:t>
            </a:r>
            <a:r>
              <a:rPr lang="en-US" sz="2000" dirty="0"/>
              <a:t>Multi-Agency Risk Assessment Conference </a:t>
            </a:r>
          </a:p>
          <a:p>
            <a:endParaRPr lang="en-GB" dirty="0"/>
          </a:p>
        </p:txBody>
      </p:sp>
      <p:sp>
        <p:nvSpPr>
          <p:cNvPr id="4" name="Rectangle 3">
            <a:extLst>
              <a:ext uri="{FF2B5EF4-FFF2-40B4-BE49-F238E27FC236}">
                <a16:creationId xmlns:a16="http://schemas.microsoft.com/office/drawing/2014/main" id="{DC9AFDEA-49FA-47A6-A6F9-5FE64CC4AC30}"/>
              </a:ext>
            </a:extLst>
          </p:cNvPr>
          <p:cNvSpPr/>
          <p:nvPr/>
        </p:nvSpPr>
        <p:spPr>
          <a:xfrm>
            <a:off x="793376" y="1949824"/>
            <a:ext cx="8350624" cy="3046988"/>
          </a:xfrm>
          <a:prstGeom prst="rect">
            <a:avLst/>
          </a:prstGeom>
        </p:spPr>
        <p:txBody>
          <a:bodyPr wrap="square">
            <a:spAutoFit/>
          </a:bodyPr>
          <a:lstStyle/>
          <a:p>
            <a:endParaRPr lang="en-US" sz="2400" dirty="0"/>
          </a:p>
          <a:p>
            <a:pPr marL="342900" indent="-342900">
              <a:buFont typeface="Arial" panose="020B0604020202020204" pitchFamily="34" charset="0"/>
              <a:buChar char="•"/>
            </a:pPr>
            <a:r>
              <a:rPr lang="en-US" sz="2800" dirty="0"/>
              <a:t>Multiple agencies convene once/ twice week </a:t>
            </a:r>
          </a:p>
          <a:p>
            <a:pPr marL="342900" indent="-342900">
              <a:buFont typeface="Arial" panose="020B0604020202020204" pitchFamily="34" charset="0"/>
              <a:buChar char="•"/>
            </a:pPr>
            <a:r>
              <a:rPr lang="en-US" sz="2800" dirty="0"/>
              <a:t>Police, Juno, Equation, Social Care, Health, Probation, Housing </a:t>
            </a:r>
          </a:p>
          <a:p>
            <a:pPr marL="342900" indent="-342900">
              <a:buFont typeface="Arial" panose="020B0604020202020204" pitchFamily="34" charset="0"/>
              <a:buChar char="•"/>
            </a:pPr>
            <a:r>
              <a:rPr lang="en-US" sz="2800" dirty="0"/>
              <a:t>Agency Actions</a:t>
            </a:r>
          </a:p>
          <a:p>
            <a:pPr marL="342900" indent="-342900">
              <a:buFont typeface="Arial" panose="020B0604020202020204" pitchFamily="34" charset="0"/>
              <a:buChar char="•"/>
            </a:pPr>
            <a:r>
              <a:rPr lang="en-US" sz="2800" dirty="0"/>
              <a:t>Appropriate support</a:t>
            </a:r>
          </a:p>
          <a:p>
            <a:pPr marL="342900" indent="-342900">
              <a:buFont typeface="Arial" panose="020B0604020202020204" pitchFamily="34" charset="0"/>
              <a:buChar char="•"/>
            </a:pPr>
            <a:r>
              <a:rPr lang="en-US" sz="2800" dirty="0"/>
              <a:t>MADA- (Multi-Agency Domestic Abuse Meeting)</a:t>
            </a:r>
          </a:p>
        </p:txBody>
      </p:sp>
    </p:spTree>
    <p:extLst>
      <p:ext uri="{BB962C8B-B14F-4D97-AF65-F5344CB8AC3E}">
        <p14:creationId xmlns:p14="http://schemas.microsoft.com/office/powerpoint/2010/main" val="3924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9D2C15-BA5D-4C62-8805-105DD7B18347}"/>
              </a:ext>
            </a:extLst>
          </p:cNvPr>
          <p:cNvSpPr>
            <a:spLocks noGrp="1"/>
          </p:cNvSpPr>
          <p:nvPr>
            <p:ph type="body" sz="quarter" idx="10"/>
          </p:nvPr>
        </p:nvSpPr>
        <p:spPr/>
        <p:txBody>
          <a:bodyPr/>
          <a:lstStyle/>
          <a:p>
            <a:r>
              <a:rPr lang="en-GB" dirty="0"/>
              <a:t>Do’s and Don’ts </a:t>
            </a:r>
          </a:p>
        </p:txBody>
      </p:sp>
      <p:sp>
        <p:nvSpPr>
          <p:cNvPr id="4" name="Rectangle 3">
            <a:extLst>
              <a:ext uri="{FF2B5EF4-FFF2-40B4-BE49-F238E27FC236}">
                <a16:creationId xmlns:a16="http://schemas.microsoft.com/office/drawing/2014/main" id="{B86FEBBE-AE77-4140-A6BA-57A005D2142B}"/>
              </a:ext>
            </a:extLst>
          </p:cNvPr>
          <p:cNvSpPr/>
          <p:nvPr/>
        </p:nvSpPr>
        <p:spPr>
          <a:xfrm>
            <a:off x="401452" y="1543831"/>
            <a:ext cx="8675313" cy="4401205"/>
          </a:xfrm>
          <a:prstGeom prst="rect">
            <a:avLst/>
          </a:prstGeom>
        </p:spPr>
        <p:txBody>
          <a:bodyPr wrap="square">
            <a:spAutoFit/>
          </a:bodyPr>
          <a:lstStyle/>
          <a:p>
            <a:pPr marL="457200" indent="-457200">
              <a:buFont typeface="Wingdings" panose="05000000000000000000" pitchFamily="2" charset="2"/>
              <a:buChar char="ü"/>
            </a:pPr>
            <a:r>
              <a:rPr lang="en-US" sz="2800" dirty="0">
                <a:solidFill>
                  <a:schemeClr val="accent6"/>
                </a:solidFill>
              </a:rPr>
              <a:t>Do ensure any conversations are in private and in an area where they feel safe</a:t>
            </a:r>
          </a:p>
          <a:p>
            <a:pPr marL="457200" indent="-457200">
              <a:buFont typeface="Wingdings" panose="05000000000000000000" pitchFamily="2" charset="2"/>
              <a:buChar char="ü"/>
            </a:pPr>
            <a:endParaRPr lang="en-US" sz="2800" dirty="0">
              <a:solidFill>
                <a:schemeClr val="accent6"/>
              </a:solidFill>
            </a:endParaRPr>
          </a:p>
          <a:p>
            <a:pPr marL="457200" indent="-457200">
              <a:buFont typeface="Wingdings" panose="05000000000000000000" pitchFamily="2" charset="2"/>
              <a:buChar char="ü"/>
            </a:pPr>
            <a:r>
              <a:rPr lang="en-US" sz="2800" dirty="0">
                <a:solidFill>
                  <a:schemeClr val="accent6"/>
                </a:solidFill>
              </a:rPr>
              <a:t>Do Implement appropriate emotional support and address any immediate needs </a:t>
            </a:r>
          </a:p>
          <a:p>
            <a:pPr marL="457200" indent="-457200">
              <a:buFont typeface="Wingdings" panose="05000000000000000000" pitchFamily="2" charset="2"/>
              <a:buChar char="ü"/>
            </a:pPr>
            <a:endParaRPr lang="en-US" sz="2800" dirty="0"/>
          </a:p>
          <a:p>
            <a:pPr marL="457200" indent="-457200">
              <a:buFont typeface="Calibri" panose="020F0502020204030204" pitchFamily="34" charset="0"/>
              <a:buChar char="ꓫ"/>
            </a:pPr>
            <a:r>
              <a:rPr lang="en-US" sz="2800" dirty="0"/>
              <a:t>Don’t talk to the child about the incident unless they are offering the need to talk about it</a:t>
            </a:r>
          </a:p>
          <a:p>
            <a:pPr marL="457200" indent="-457200">
              <a:buFont typeface="Wingdings" panose="05000000000000000000" pitchFamily="2" charset="2"/>
              <a:buChar char="ü"/>
            </a:pPr>
            <a:endParaRPr lang="en-US" sz="2800" dirty="0"/>
          </a:p>
          <a:p>
            <a:pPr marL="457200" indent="-457200">
              <a:buFont typeface="Calibri" panose="020F0502020204030204" pitchFamily="34" charset="0"/>
              <a:buChar char="ꓫ"/>
            </a:pPr>
            <a:r>
              <a:rPr lang="en-US" sz="2800" dirty="0"/>
              <a:t>Don’t contact any </a:t>
            </a:r>
            <a:r>
              <a:rPr lang="en-US" sz="2800" dirty="0" err="1"/>
              <a:t>carers</a:t>
            </a:r>
            <a:r>
              <a:rPr lang="en-US" sz="2800" dirty="0"/>
              <a:t> or parents or persons involved</a:t>
            </a:r>
          </a:p>
        </p:txBody>
      </p:sp>
      <p:pic>
        <p:nvPicPr>
          <p:cNvPr id="1026" name="Picture 2" descr="Don’ts and Dos on Coronavirus - AAPS | Association of American ...">
            <a:extLst>
              <a:ext uri="{FF2B5EF4-FFF2-40B4-BE49-F238E27FC236}">
                <a16:creationId xmlns:a16="http://schemas.microsoft.com/office/drawing/2014/main" id="{D798D42F-ECAE-48DE-A6D6-CF337158D07F}"/>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875059" y="2184956"/>
            <a:ext cx="3025587" cy="2185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62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B744F9-D4B6-46D7-889F-D36B4C3258B5}"/>
              </a:ext>
            </a:extLst>
          </p:cNvPr>
          <p:cNvSpPr>
            <a:spLocks noGrp="1"/>
          </p:cNvSpPr>
          <p:nvPr>
            <p:ph type="body" sz="quarter" idx="10"/>
          </p:nvPr>
        </p:nvSpPr>
        <p:spPr/>
        <p:txBody>
          <a:bodyPr/>
          <a:lstStyle/>
          <a:p>
            <a:r>
              <a:rPr lang="en-GB" dirty="0"/>
              <a:t>Further Training and Support</a:t>
            </a:r>
          </a:p>
        </p:txBody>
      </p:sp>
      <p:sp>
        <p:nvSpPr>
          <p:cNvPr id="4" name="Rectangle 3">
            <a:extLst>
              <a:ext uri="{FF2B5EF4-FFF2-40B4-BE49-F238E27FC236}">
                <a16:creationId xmlns:a16="http://schemas.microsoft.com/office/drawing/2014/main" id="{6427FB5F-DD07-49AD-AC8F-D623C11179CE}"/>
              </a:ext>
            </a:extLst>
          </p:cNvPr>
          <p:cNvSpPr/>
          <p:nvPr/>
        </p:nvSpPr>
        <p:spPr>
          <a:xfrm>
            <a:off x="200726" y="1665759"/>
            <a:ext cx="11790548" cy="4524315"/>
          </a:xfrm>
          <a:prstGeom prst="rect">
            <a:avLst/>
          </a:prstGeom>
        </p:spPr>
        <p:txBody>
          <a:bodyPr wrap="square">
            <a:spAutoFit/>
          </a:bodyPr>
          <a:lstStyle/>
          <a:p>
            <a:pPr marL="285750" indent="-285750">
              <a:buFont typeface="Wingdings" panose="05000000000000000000" pitchFamily="2" charset="2"/>
              <a:buChar char="Ø"/>
            </a:pPr>
            <a:r>
              <a:rPr lang="en-US" dirty="0"/>
              <a:t>National Online Operation Encompass Training** which is available through this link: </a:t>
            </a:r>
            <a:r>
              <a:rPr lang="en-US" dirty="0">
                <a:solidFill>
                  <a:srgbClr val="EA127B"/>
                </a:solidFill>
              </a:rPr>
              <a:t> https://www.operationencompass.org/operation-encompass-on-line-key-adult-briefing</a:t>
            </a:r>
          </a:p>
          <a:p>
            <a:pPr marL="285750" indent="-285750">
              <a:buFont typeface="Wingdings" panose="05000000000000000000" pitchFamily="2" charset="2"/>
              <a:buChar char="Ø"/>
            </a:pPr>
            <a:endParaRPr lang="en-US" dirty="0">
              <a:solidFill>
                <a:srgbClr val="EA127B"/>
              </a:solidFill>
            </a:endParaRPr>
          </a:p>
          <a:p>
            <a:pPr marL="285750" indent="-285750">
              <a:buFont typeface="Wingdings" panose="05000000000000000000" pitchFamily="2" charset="2"/>
              <a:buChar char="Ø"/>
            </a:pPr>
            <a:r>
              <a:rPr lang="en-US" dirty="0"/>
              <a:t>The National Operation Encompass Key Adult training should be completed by any DSL or DDSL in schools and Early Years Settings </a:t>
            </a:r>
          </a:p>
          <a:p>
            <a:endParaRPr lang="en-US" dirty="0"/>
          </a:p>
          <a:p>
            <a:pPr marL="285750" indent="-285750">
              <a:buFont typeface="Wingdings" panose="05000000000000000000" pitchFamily="2" charset="2"/>
              <a:buChar char="Ø"/>
            </a:pPr>
            <a:r>
              <a:rPr lang="en-US" dirty="0"/>
              <a:t>Advice and Guidance line,  with no threshold, advice, support and guidance from an Education Psychologist about how best to support your children or an individual child living with Domestic Abuse  or other trauma - just </a:t>
            </a:r>
            <a:r>
              <a:rPr lang="en-US" dirty="0">
                <a:solidFill>
                  <a:srgbClr val="EA127B"/>
                </a:solidFill>
              </a:rPr>
              <a:t>phone 0204 513 9990, 8am to 1.00pm</a:t>
            </a:r>
            <a:r>
              <a:rPr lang="en-US" dirty="0"/>
              <a:t> , and your call will be answered by an Education Psychologist</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The Operation Encompass website also has our latest guides which cover:</a:t>
            </a:r>
          </a:p>
          <a:p>
            <a:pPr marL="285750" indent="-285750">
              <a:buFont typeface="Arial" panose="020B0604020202020204" pitchFamily="34" charset="0"/>
              <a:buChar char="•"/>
            </a:pPr>
            <a:r>
              <a:rPr lang="en-US" dirty="0"/>
              <a:t>ways in which schools can offer day to day support  </a:t>
            </a:r>
          </a:p>
          <a:p>
            <a:pPr marL="285750" indent="-285750">
              <a:buFont typeface="Arial" panose="020B0604020202020204" pitchFamily="34" charset="0"/>
              <a:buChar char="•"/>
            </a:pPr>
            <a:r>
              <a:rPr lang="en-US" dirty="0"/>
              <a:t>teaching of the domestic abuse aspects of the Relationships ( and Sex) Education and Health Education curriculum</a:t>
            </a:r>
          </a:p>
          <a:p>
            <a:pPr marL="285750" indent="-285750">
              <a:buFont typeface="Arial" panose="020B0604020202020204" pitchFamily="34" charset="0"/>
              <a:buChar char="•"/>
            </a:pPr>
            <a:r>
              <a:rPr lang="en-US" dirty="0"/>
              <a:t>a response to children being </a:t>
            </a:r>
            <a:r>
              <a:rPr lang="en-US" dirty="0" err="1"/>
              <a:t>recognised</a:t>
            </a:r>
            <a:r>
              <a:rPr lang="en-US" dirty="0"/>
              <a:t> as victims of DA in their own right which includes the Child’s Victim Code and Continuum of Support</a:t>
            </a:r>
          </a:p>
          <a:p>
            <a:pPr marL="285750" indent="-285750">
              <a:buFont typeface="Arial" panose="020B0604020202020204" pitchFamily="34" charset="0"/>
              <a:buChar char="•"/>
            </a:pPr>
            <a:r>
              <a:rPr lang="en-US" dirty="0"/>
              <a:t>how this Code can be put into place</a:t>
            </a:r>
          </a:p>
        </p:txBody>
      </p:sp>
    </p:spTree>
    <p:extLst>
      <p:ext uri="{BB962C8B-B14F-4D97-AF65-F5344CB8AC3E}">
        <p14:creationId xmlns:p14="http://schemas.microsoft.com/office/powerpoint/2010/main" val="88423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Key questions to take away..</a:t>
            </a:r>
          </a:p>
        </p:txBody>
      </p:sp>
      <p:sp>
        <p:nvSpPr>
          <p:cNvPr id="3" name="TextBox 2"/>
          <p:cNvSpPr txBox="1"/>
          <p:nvPr/>
        </p:nvSpPr>
        <p:spPr>
          <a:xfrm>
            <a:off x="401452" y="1487606"/>
            <a:ext cx="11089963" cy="5016758"/>
          </a:xfrm>
          <a:prstGeom prst="rect">
            <a:avLst/>
          </a:prstGeom>
          <a:noFill/>
        </p:spPr>
        <p:txBody>
          <a:bodyPr wrap="square" rtlCol="0">
            <a:spAutoFit/>
          </a:bodyPr>
          <a:lstStyle/>
          <a:p>
            <a:pPr marL="285750" indent="-285750">
              <a:buFontTx/>
              <a:buChar char="-"/>
            </a:pPr>
            <a:r>
              <a:rPr lang="en-GB" sz="2000" dirty="0">
                <a:latin typeface="Arial" panose="020B0604020202020204" pitchFamily="34" charset="0"/>
                <a:cs typeface="Arial" panose="020B0604020202020204" pitchFamily="34" charset="0"/>
              </a:rPr>
              <a:t>Is there effective liaison between DSL and PSHE/RSHE lead to ensure curriculum plans and wider personal development programme is responding to needs? Plan for those children with past experiences?</a:t>
            </a:r>
          </a:p>
          <a:p>
            <a:pPr marL="285750" indent="-285750">
              <a:buFontTx/>
              <a:buChar char="-"/>
            </a:pPr>
            <a:endParaRPr lang="en-GB" sz="2000" dirty="0">
              <a:latin typeface="Arial" panose="020B0604020202020204" pitchFamily="34" charset="0"/>
              <a:cs typeface="Arial" panose="020B0604020202020204" pitchFamily="34" charset="0"/>
            </a:endParaRPr>
          </a:p>
          <a:p>
            <a:pPr marL="285750" indent="-285750">
              <a:buFontTx/>
              <a:buChar char="-"/>
            </a:pPr>
            <a:r>
              <a:rPr lang="en-GB" sz="2000" dirty="0">
                <a:latin typeface="Arial" panose="020B0604020202020204" pitchFamily="34" charset="0"/>
                <a:cs typeface="Arial" panose="020B0604020202020204" pitchFamily="34" charset="0"/>
              </a:rPr>
              <a:t>Is DSL aware of what is taught when across the year in PSHE/RSHE to anticipate disclosures and support needs?</a:t>
            </a:r>
          </a:p>
          <a:p>
            <a:pPr marL="285750" indent="-285750">
              <a:buFontTx/>
              <a:buChar char="-"/>
            </a:pPr>
            <a:endParaRPr lang="en-GB" sz="2000" dirty="0">
              <a:latin typeface="Arial" panose="020B0604020202020204" pitchFamily="34" charset="0"/>
              <a:cs typeface="Arial" panose="020B0604020202020204" pitchFamily="34" charset="0"/>
            </a:endParaRPr>
          </a:p>
          <a:p>
            <a:pPr marL="285750" indent="-285750">
              <a:buFontTx/>
              <a:buChar char="-"/>
            </a:pPr>
            <a:r>
              <a:rPr lang="en-GB" sz="2000" dirty="0">
                <a:latin typeface="Arial" panose="020B0604020202020204" pitchFamily="34" charset="0"/>
                <a:cs typeface="Arial" panose="020B0604020202020204" pitchFamily="34" charset="0"/>
              </a:rPr>
              <a:t>Does the DSL pass on relevant information to PSHE/RSHE lead on local support agencies?</a:t>
            </a:r>
          </a:p>
          <a:p>
            <a:pPr marL="285750" indent="-285750">
              <a:buFontTx/>
              <a:buChar char="-"/>
            </a:pPr>
            <a:endParaRPr lang="en-GB" sz="2000" dirty="0">
              <a:latin typeface="Arial" panose="020B0604020202020204" pitchFamily="34" charset="0"/>
              <a:cs typeface="Arial" panose="020B0604020202020204" pitchFamily="34" charset="0"/>
            </a:endParaRPr>
          </a:p>
          <a:p>
            <a:pPr marL="285750" indent="-285750">
              <a:buFontTx/>
              <a:buChar char="-"/>
            </a:pPr>
            <a:r>
              <a:rPr lang="en-GB" sz="2000" dirty="0">
                <a:latin typeface="Arial" panose="020B0604020202020204" pitchFamily="34" charset="0"/>
                <a:cs typeface="Arial" panose="020B0604020202020204" pitchFamily="34" charset="0"/>
              </a:rPr>
              <a:t>Do pupils in your school recognise what domestic abuse is and are they enabled to report it when they see/experience it?</a:t>
            </a:r>
          </a:p>
          <a:p>
            <a:pPr marL="285750" indent="-285750">
              <a:buFontTx/>
              <a:buChar char="-"/>
            </a:pPr>
            <a:endParaRPr lang="en-GB" sz="2000" dirty="0">
              <a:latin typeface="Arial" panose="020B0604020202020204" pitchFamily="34" charset="0"/>
              <a:cs typeface="Arial" panose="020B0604020202020204" pitchFamily="34" charset="0"/>
            </a:endParaRPr>
          </a:p>
          <a:p>
            <a:pPr marL="285750" indent="-285750">
              <a:buFontTx/>
              <a:buChar char="-"/>
            </a:pPr>
            <a:r>
              <a:rPr lang="en-GB" sz="2000" dirty="0">
                <a:latin typeface="Arial" panose="020B0604020202020204" pitchFamily="34" charset="0"/>
                <a:cs typeface="Arial" panose="020B0604020202020204" pitchFamily="34" charset="0"/>
              </a:rPr>
              <a:t>Do staff reinforce how to report and sources of support in PSHE/RSHE?</a:t>
            </a:r>
          </a:p>
          <a:p>
            <a:pPr marL="285750" indent="-285750">
              <a:buFontTx/>
              <a:buChar char="-"/>
            </a:pPr>
            <a:endParaRPr lang="en-GB" sz="2000" dirty="0">
              <a:latin typeface="Arial" panose="020B0604020202020204" pitchFamily="34" charset="0"/>
              <a:cs typeface="Arial" panose="020B0604020202020204" pitchFamily="34" charset="0"/>
            </a:endParaRPr>
          </a:p>
          <a:p>
            <a:pPr marL="285750" indent="-285750">
              <a:buFontTx/>
              <a:buChar char="-"/>
            </a:pPr>
            <a:r>
              <a:rPr lang="en-GB" sz="2000" dirty="0">
                <a:latin typeface="Arial" panose="020B0604020202020204" pitchFamily="34" charset="0"/>
                <a:cs typeface="Arial" panose="020B0604020202020204" pitchFamily="34" charset="0"/>
              </a:rPr>
              <a:t>Is PSHE/RSHE engaging and relevant for pupils? Are you utilising external services for delivery and expertise in </a:t>
            </a:r>
            <a:r>
              <a:rPr lang="en-GB" sz="2000">
                <a:latin typeface="Arial" panose="020B0604020202020204" pitchFamily="34" charset="0"/>
                <a:cs typeface="Arial" panose="020B0604020202020204" pitchFamily="34" charset="0"/>
              </a:rPr>
              <a:t>content creation?</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94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8DD32D-B887-465A-BC03-678F602B91DE}"/>
              </a:ext>
            </a:extLst>
          </p:cNvPr>
          <p:cNvSpPr>
            <a:spLocks noGrp="1"/>
          </p:cNvSpPr>
          <p:nvPr>
            <p:ph type="body" sz="quarter" idx="10"/>
          </p:nvPr>
        </p:nvSpPr>
        <p:spPr>
          <a:xfrm>
            <a:off x="3319464" y="2745484"/>
            <a:ext cx="7859713" cy="683516"/>
          </a:xfrm>
        </p:spPr>
        <p:txBody>
          <a:bodyPr/>
          <a:lstStyle/>
          <a:p>
            <a:r>
              <a:rPr lang="en-GB" sz="5400" dirty="0"/>
              <a:t>BREAK</a:t>
            </a:r>
          </a:p>
        </p:txBody>
      </p:sp>
    </p:spTree>
    <p:extLst>
      <p:ext uri="{BB962C8B-B14F-4D97-AF65-F5344CB8AC3E}">
        <p14:creationId xmlns:p14="http://schemas.microsoft.com/office/powerpoint/2010/main" val="37079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78C05-FF70-E848-BED0-D991F2DE96C2}"/>
              </a:ext>
            </a:extLst>
          </p:cNvPr>
          <p:cNvSpPr>
            <a:spLocks noGrp="1"/>
          </p:cNvSpPr>
          <p:nvPr>
            <p:ph type="ctrTitle"/>
          </p:nvPr>
        </p:nvSpPr>
        <p:spPr>
          <a:xfrm>
            <a:off x="415074" y="1411341"/>
            <a:ext cx="11361851" cy="2876880"/>
          </a:xfrm>
          <a:prstGeom prst="rect">
            <a:avLst/>
          </a:prstGeom>
        </p:spPr>
        <p:txBody>
          <a:bodyPr/>
          <a:lstStyle/>
          <a:p>
            <a:pPr algn="ctr"/>
            <a:r>
              <a:rPr lang="en-US" dirty="0">
                <a:latin typeface="Helvetica"/>
                <a:cs typeface="Baghdad"/>
              </a:rPr>
              <a:t>Equation: </a:t>
            </a:r>
            <a:br>
              <a:rPr lang="en-US" dirty="0">
                <a:latin typeface="Helvetica"/>
                <a:cs typeface="Baghdad"/>
              </a:rPr>
            </a:br>
            <a:r>
              <a:rPr lang="en-US" dirty="0">
                <a:latin typeface="Helvetica"/>
                <a:cs typeface="Baghdad"/>
              </a:rPr>
              <a:t>Children &amp; Young People Team</a:t>
            </a:r>
            <a:endParaRPr lang="en-US" dirty="0"/>
          </a:p>
        </p:txBody>
      </p:sp>
      <p:sp>
        <p:nvSpPr>
          <p:cNvPr id="3" name="Subtitle 2">
            <a:extLst>
              <a:ext uri="{FF2B5EF4-FFF2-40B4-BE49-F238E27FC236}">
                <a16:creationId xmlns:a16="http://schemas.microsoft.com/office/drawing/2014/main" id="{112BD34C-04DA-604F-BB31-57270A49B045}"/>
              </a:ext>
            </a:extLst>
          </p:cNvPr>
          <p:cNvSpPr>
            <a:spLocks noGrp="1"/>
          </p:cNvSpPr>
          <p:nvPr>
            <p:ph type="subTitle" idx="1"/>
          </p:nvPr>
        </p:nvSpPr>
        <p:spPr>
          <a:xfrm>
            <a:off x="710782" y="4795762"/>
            <a:ext cx="10770436" cy="1526210"/>
          </a:xfrm>
          <a:prstGeom prst="rect">
            <a:avLst/>
          </a:prstGeom>
        </p:spPr>
        <p:txBody>
          <a:bodyPr vert="horz" lIns="91440" tIns="45720" rIns="91440" bIns="45720" rtlCol="0" anchor="t">
            <a:normAutofit/>
          </a:bodyPr>
          <a:lstStyle/>
          <a:p>
            <a:r>
              <a:rPr lang="en-US" sz="1800" b="1" dirty="0">
                <a:solidFill>
                  <a:srgbClr val="D7DF23"/>
                </a:solidFill>
                <a:cs typeface="Helvetica"/>
              </a:rPr>
              <a:t>Rosie May |  Children and Young People Manager  |  </a:t>
            </a:r>
            <a:r>
              <a:rPr lang="en-US" sz="1800" b="1" dirty="0">
                <a:solidFill>
                  <a:srgbClr val="D7DF23"/>
                </a:solidFill>
                <a:cs typeface="Helvetica"/>
                <a:hlinkClick r:id="rId3"/>
              </a:rPr>
              <a:t>rosie@equation.org.uk</a:t>
            </a:r>
            <a:endParaRPr lang="en-US" sz="1800" b="1" dirty="0">
              <a:solidFill>
                <a:srgbClr val="D7DF23"/>
              </a:solidFill>
              <a:cs typeface="Helvetica"/>
            </a:endParaRPr>
          </a:p>
          <a:p>
            <a:r>
              <a:rPr lang="en-US" sz="1800" b="1" dirty="0">
                <a:solidFill>
                  <a:srgbClr val="D7DF23"/>
                </a:solidFill>
              </a:rPr>
              <a:t>Felicity Hills | Children and Young People Coordinator | </a:t>
            </a:r>
            <a:r>
              <a:rPr lang="en-US" sz="1800" b="1" dirty="0">
                <a:solidFill>
                  <a:srgbClr val="D7DF23"/>
                </a:solidFill>
                <a:hlinkClick r:id="rId4"/>
              </a:rPr>
              <a:t>felicity@equation.org.uk</a:t>
            </a:r>
            <a:r>
              <a:rPr lang="en-US" sz="1800" b="1" dirty="0">
                <a:solidFill>
                  <a:srgbClr val="D7DF23"/>
                </a:solidFill>
              </a:rPr>
              <a:t> </a:t>
            </a:r>
          </a:p>
          <a:p>
            <a:endParaRPr lang="en-US" b="1" dirty="0">
              <a:solidFill>
                <a:srgbClr val="D7DF23"/>
              </a:solidFill>
            </a:endParaRPr>
          </a:p>
        </p:txBody>
      </p:sp>
    </p:spTree>
    <p:extLst>
      <p:ext uri="{BB962C8B-B14F-4D97-AF65-F5344CB8AC3E}">
        <p14:creationId xmlns:p14="http://schemas.microsoft.com/office/powerpoint/2010/main" val="4110612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AA35C2-61D2-4CE9-84B6-0CE3226EEEBD}"/>
              </a:ext>
            </a:extLst>
          </p:cNvPr>
          <p:cNvSpPr>
            <a:spLocks noGrp="1"/>
          </p:cNvSpPr>
          <p:nvPr>
            <p:ph type="title"/>
          </p:nvPr>
        </p:nvSpPr>
        <p:spPr>
          <a:xfrm>
            <a:off x="985520" y="1464948"/>
            <a:ext cx="3901440" cy="1345246"/>
          </a:xfrm>
        </p:spPr>
        <p:txBody>
          <a:bodyPr/>
          <a:lstStyle/>
          <a:p>
            <a:r>
              <a:rPr lang="en-GB" sz="5400" dirty="0">
                <a:latin typeface="Helvetica"/>
                <a:cs typeface="Helvetica"/>
              </a:rPr>
              <a:t>House Keeping</a:t>
            </a:r>
            <a:endParaRPr lang="en-US" dirty="0"/>
          </a:p>
        </p:txBody>
      </p:sp>
      <p:sp>
        <p:nvSpPr>
          <p:cNvPr id="13" name="Content Placeholder 12">
            <a:extLst>
              <a:ext uri="{FF2B5EF4-FFF2-40B4-BE49-F238E27FC236}">
                <a16:creationId xmlns:a16="http://schemas.microsoft.com/office/drawing/2014/main" id="{078617D9-531C-46FF-8E2E-98019BCFB876}"/>
              </a:ext>
            </a:extLst>
          </p:cNvPr>
          <p:cNvSpPr>
            <a:spLocks noGrp="1"/>
          </p:cNvSpPr>
          <p:nvPr>
            <p:ph idx="1"/>
          </p:nvPr>
        </p:nvSpPr>
        <p:spPr>
          <a:xfrm>
            <a:off x="5019040" y="1458914"/>
            <a:ext cx="6526848" cy="3940172"/>
          </a:xfrm>
        </p:spPr>
        <p:txBody>
          <a:bodyPr vert="horz" wrap="square" lIns="91440" tIns="45720" rIns="91440" bIns="45720" rtlCol="0" anchor="t">
            <a:noAutofit/>
          </a:bodyPr>
          <a:lstStyle/>
          <a:p>
            <a:pPr marL="541020" indent="-541020">
              <a:spcBef>
                <a:spcPts val="600"/>
              </a:spcBef>
            </a:pPr>
            <a:r>
              <a:rPr lang="en-GB" dirty="0"/>
              <a:t>Microphones on mute/ camera </a:t>
            </a:r>
            <a:endParaRPr lang="en-GB" sz="2200" b="0" dirty="0">
              <a:solidFill>
                <a:srgbClr val="505050"/>
              </a:solidFill>
              <a:cs typeface="Helvetica"/>
            </a:endParaRPr>
          </a:p>
          <a:p>
            <a:pPr marL="541020" indent="-541020">
              <a:spcBef>
                <a:spcPts val="600"/>
              </a:spcBef>
            </a:pPr>
            <a:r>
              <a:rPr lang="en-GB" dirty="0"/>
              <a:t>Tech issues in chat</a:t>
            </a:r>
            <a:endParaRPr lang="en-US" sz="2200" b="0" dirty="0">
              <a:solidFill>
                <a:srgbClr val="505050"/>
              </a:solidFill>
              <a:cs typeface="Helvetica"/>
            </a:endParaRPr>
          </a:p>
          <a:p>
            <a:pPr marL="541020" indent="-541020">
              <a:spcBef>
                <a:spcPts val="600"/>
              </a:spcBef>
            </a:pPr>
            <a:r>
              <a:rPr lang="en-US" dirty="0">
                <a:solidFill>
                  <a:schemeClr val="tx1">
                    <a:lumMod val="50000"/>
                  </a:schemeClr>
                </a:solidFill>
              </a:rPr>
              <a:t>Raise hand facility </a:t>
            </a:r>
          </a:p>
          <a:p>
            <a:pPr marL="541020" indent="-541020">
              <a:spcBef>
                <a:spcPts val="600"/>
              </a:spcBef>
            </a:pPr>
            <a:r>
              <a:rPr lang="en-GB" dirty="0"/>
              <a:t>Questions in chat</a:t>
            </a:r>
            <a:endParaRPr lang="en-US" sz="2200" b="0" dirty="0">
              <a:solidFill>
                <a:srgbClr val="505050"/>
              </a:solidFill>
              <a:cs typeface="Helvetica"/>
            </a:endParaRPr>
          </a:p>
          <a:p>
            <a:pPr marL="541020" indent="-541020">
              <a:spcBef>
                <a:spcPts val="600"/>
              </a:spcBef>
            </a:pPr>
            <a:r>
              <a:rPr lang="en-GB" dirty="0"/>
              <a:t>Accessibility and closed captioning </a:t>
            </a:r>
            <a:endParaRPr lang="en-US" dirty="0"/>
          </a:p>
          <a:p>
            <a:pPr marL="541020" indent="-541020">
              <a:spcBef>
                <a:spcPts val="600"/>
              </a:spcBef>
            </a:pPr>
            <a:r>
              <a:rPr lang="en-GB" dirty="0"/>
              <a:t>After session email – PowerPoint slides and signposting document</a:t>
            </a:r>
          </a:p>
          <a:p>
            <a:pPr marL="541020" indent="-541020">
              <a:spcBef>
                <a:spcPts val="600"/>
              </a:spcBef>
            </a:pPr>
            <a:r>
              <a:rPr lang="en-GB" dirty="0"/>
              <a:t>Evaluations</a:t>
            </a:r>
          </a:p>
        </p:txBody>
      </p:sp>
    </p:spTree>
    <p:extLst>
      <p:ext uri="{BB962C8B-B14F-4D97-AF65-F5344CB8AC3E}">
        <p14:creationId xmlns:p14="http://schemas.microsoft.com/office/powerpoint/2010/main" val="1607763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AA35C2-61D2-4CE9-84B6-0CE3226EEEBD}"/>
              </a:ext>
            </a:extLst>
          </p:cNvPr>
          <p:cNvSpPr>
            <a:spLocks noGrp="1"/>
          </p:cNvSpPr>
          <p:nvPr>
            <p:ph type="title"/>
          </p:nvPr>
        </p:nvSpPr>
        <p:spPr>
          <a:xfrm>
            <a:off x="985520" y="1464948"/>
            <a:ext cx="3901440" cy="1345246"/>
          </a:xfrm>
        </p:spPr>
        <p:txBody>
          <a:bodyPr/>
          <a:lstStyle/>
          <a:p>
            <a:r>
              <a:rPr lang="en-GB" sz="5400"/>
              <a:t>Group agreement</a:t>
            </a:r>
          </a:p>
        </p:txBody>
      </p:sp>
      <p:sp>
        <p:nvSpPr>
          <p:cNvPr id="13" name="Content Placeholder 12">
            <a:extLst>
              <a:ext uri="{FF2B5EF4-FFF2-40B4-BE49-F238E27FC236}">
                <a16:creationId xmlns:a16="http://schemas.microsoft.com/office/drawing/2014/main" id="{078617D9-531C-46FF-8E2E-98019BCFB876}"/>
              </a:ext>
            </a:extLst>
          </p:cNvPr>
          <p:cNvSpPr>
            <a:spLocks noGrp="1"/>
          </p:cNvSpPr>
          <p:nvPr>
            <p:ph idx="1"/>
          </p:nvPr>
        </p:nvSpPr>
        <p:spPr>
          <a:xfrm>
            <a:off x="5019040" y="1458914"/>
            <a:ext cx="6526848" cy="3940172"/>
          </a:xfrm>
        </p:spPr>
        <p:txBody>
          <a:bodyPr vert="horz" wrap="square" lIns="91440" tIns="45720" rIns="91440" bIns="45720" rtlCol="0" anchor="t">
            <a:noAutofit/>
          </a:bodyPr>
          <a:lstStyle/>
          <a:p>
            <a:pPr marL="541020" indent="-541020" fontAlgn="base">
              <a:lnSpc>
                <a:spcPct val="100000"/>
              </a:lnSpc>
              <a:spcBef>
                <a:spcPts val="600"/>
              </a:spcBef>
              <a:buClr>
                <a:srgbClr val="48C0B9"/>
              </a:buClr>
              <a:buSzPct val="120000"/>
              <a:buBlip>
                <a:blip r:embed="rId3"/>
              </a:buBlip>
            </a:pPr>
            <a:r>
              <a:rPr lang="en-GB" sz="2200" dirty="0">
                <a:cs typeface="Helvetica"/>
              </a:rPr>
              <a:t>Questions are ok</a:t>
            </a:r>
            <a:br>
              <a:rPr lang="en-GB" sz="2200" b="0" dirty="0">
                <a:cs typeface="Helvetica"/>
              </a:rPr>
            </a:br>
            <a:r>
              <a:rPr lang="en-GB" sz="2200" b="0" dirty="0">
                <a:solidFill>
                  <a:srgbClr val="505050"/>
                </a:solidFill>
                <a:cs typeface="Helvetica"/>
              </a:rPr>
              <a:t>All questions. There’s no judgement!</a:t>
            </a:r>
          </a:p>
          <a:p>
            <a:pPr marL="541020" indent="-541020" fontAlgn="base">
              <a:lnSpc>
                <a:spcPct val="100000"/>
              </a:lnSpc>
              <a:spcBef>
                <a:spcPts val="600"/>
              </a:spcBef>
              <a:buClr>
                <a:srgbClr val="48C0B9"/>
              </a:buClr>
              <a:buSzPct val="120000"/>
              <a:buBlip>
                <a:blip r:embed="rId3"/>
              </a:buBlip>
            </a:pPr>
            <a:r>
              <a:rPr lang="en-GB" sz="2200" dirty="0">
                <a:cs typeface="Helvetica"/>
              </a:rPr>
              <a:t>Confidentiality</a:t>
            </a:r>
            <a:r>
              <a:rPr lang="en-US" sz="2200" dirty="0">
                <a:cs typeface="Helvetica"/>
              </a:rPr>
              <a:t>​</a:t>
            </a:r>
            <a:br>
              <a:rPr lang="en-US" sz="2200" b="0" dirty="0">
                <a:cs typeface="Helvetica"/>
              </a:rPr>
            </a:br>
            <a:r>
              <a:rPr lang="en-US" sz="2200" b="0" dirty="0">
                <a:solidFill>
                  <a:srgbClr val="505050"/>
                </a:solidFill>
                <a:cs typeface="Helvetica"/>
              </a:rPr>
              <a:t>If you tell a personal story, please bear in mind that we can’t guarantee confidentiality</a:t>
            </a:r>
          </a:p>
          <a:p>
            <a:pPr marL="541020" indent="-541020">
              <a:spcBef>
                <a:spcPts val="600"/>
              </a:spcBef>
            </a:pPr>
            <a:r>
              <a:rPr lang="en-US" dirty="0">
                <a:solidFill>
                  <a:srgbClr val="505050"/>
                </a:solidFill>
              </a:rPr>
              <a:t>Safeguarding</a:t>
            </a:r>
          </a:p>
          <a:p>
            <a:pPr marL="541020" indent="-541020">
              <a:spcBef>
                <a:spcPts val="600"/>
              </a:spcBef>
            </a:pPr>
            <a:r>
              <a:rPr lang="en-GB" sz="2200" dirty="0">
                <a:cs typeface="Helvetica"/>
              </a:rPr>
              <a:t>Be sensitive of the topic</a:t>
            </a:r>
            <a:r>
              <a:rPr lang="en-US" sz="2200" dirty="0">
                <a:cs typeface="Helvetica"/>
              </a:rPr>
              <a:t>​</a:t>
            </a:r>
            <a:br>
              <a:rPr lang="en-US" sz="2200" b="0" dirty="0">
                <a:cs typeface="Helvetica"/>
              </a:rPr>
            </a:br>
            <a:r>
              <a:rPr lang="en-US" dirty="0">
                <a:solidFill>
                  <a:srgbClr val="505050"/>
                </a:solidFill>
              </a:rPr>
              <a:t>Self-care</a:t>
            </a:r>
            <a:r>
              <a:rPr lang="en-US" sz="2200" b="0" dirty="0">
                <a:solidFill>
                  <a:srgbClr val="505050"/>
                </a:solidFill>
                <a:cs typeface="Helvetica"/>
              </a:rPr>
              <a:t> and impact</a:t>
            </a:r>
            <a:r>
              <a:rPr lang="en-US" dirty="0">
                <a:solidFill>
                  <a:srgbClr val="505050"/>
                </a:solidFill>
              </a:rPr>
              <a:t> – who could we speak to?</a:t>
            </a:r>
            <a:endParaRPr lang="en-US" sz="2200" b="0" dirty="0">
              <a:solidFill>
                <a:srgbClr val="505050"/>
              </a:solidFill>
              <a:cs typeface="Helvetica"/>
            </a:endParaRPr>
          </a:p>
          <a:p>
            <a:pPr marL="541020" indent="-541020" fontAlgn="base">
              <a:lnSpc>
                <a:spcPct val="100000"/>
              </a:lnSpc>
              <a:spcBef>
                <a:spcPts val="600"/>
              </a:spcBef>
              <a:buClr>
                <a:srgbClr val="48C0B9"/>
              </a:buClr>
              <a:buSzPct val="120000"/>
              <a:buBlip>
                <a:blip r:embed="rId3"/>
              </a:buBlip>
            </a:pPr>
            <a:r>
              <a:rPr lang="en-GB" dirty="0"/>
              <a:t>Respect</a:t>
            </a:r>
            <a:r>
              <a:rPr lang="en-US" dirty="0"/>
              <a:t>​</a:t>
            </a:r>
            <a:endParaRPr lang="en-US" sz="2200" b="0" dirty="0">
              <a:cs typeface="Helvetica"/>
            </a:endParaRPr>
          </a:p>
        </p:txBody>
      </p:sp>
    </p:spTree>
    <p:extLst>
      <p:ext uri="{BB962C8B-B14F-4D97-AF65-F5344CB8AC3E}">
        <p14:creationId xmlns:p14="http://schemas.microsoft.com/office/powerpoint/2010/main" val="1433852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8"/>
          <p:cNvSpPr>
            <a:spLocks/>
          </p:cNvSpPr>
          <p:nvPr/>
        </p:nvSpPr>
        <p:spPr bwMode="auto">
          <a:xfrm>
            <a:off x="2492376" y="1960564"/>
            <a:ext cx="54070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200" b="0" i="0" u="none" strike="noStrike" kern="1200" cap="none" spc="0" normalizeH="0" baseline="0" noProof="0">
              <a:ln>
                <a:noFill/>
              </a:ln>
              <a:solidFill>
                <a:srgbClr val="00425F"/>
              </a:solidFill>
              <a:effectLst/>
              <a:uLnTx/>
              <a:uFillTx/>
              <a:latin typeface="Omnes-Regular"/>
              <a:ea typeface="ヒラギノ角ゴ Pro W3" pitchFamily="125" charset="-128"/>
              <a:cs typeface="+mn-cs"/>
              <a:sym typeface="Omnes-Regular"/>
            </a:endParaRPr>
          </a:p>
        </p:txBody>
      </p:sp>
      <p:sp>
        <p:nvSpPr>
          <p:cNvPr id="12" name="Title 1"/>
          <p:cNvSpPr>
            <a:spLocks noGrp="1"/>
          </p:cNvSpPr>
          <p:nvPr>
            <p:ph type="ctrTitle"/>
          </p:nvPr>
        </p:nvSpPr>
        <p:spPr>
          <a:xfrm>
            <a:off x="997058" y="1106864"/>
            <a:ext cx="9144000" cy="2133599"/>
          </a:xfrm>
        </p:spPr>
        <p:txBody>
          <a:bodyPr>
            <a:noAutofit/>
          </a:bodyPr>
          <a:lstStyle/>
          <a:p>
            <a:pPr>
              <a:defRPr/>
            </a:pPr>
            <a:r>
              <a:rPr lang="en-GB" sz="4400"/>
              <a:t>Learning</a:t>
            </a:r>
            <a:br>
              <a:rPr lang="en-GB" sz="4400"/>
            </a:br>
            <a:r>
              <a:rPr lang="en-GB" sz="4400"/>
              <a:t>objectives:</a:t>
            </a:r>
          </a:p>
        </p:txBody>
      </p:sp>
      <p:graphicFrame>
        <p:nvGraphicFramePr>
          <p:cNvPr id="16" name="Diagram 15"/>
          <p:cNvGraphicFramePr/>
          <p:nvPr/>
        </p:nvGraphicFramePr>
        <p:xfrm>
          <a:off x="3735092" y="123986"/>
          <a:ext cx="7671661" cy="6378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p:sp>
      <p:pic>
        <p:nvPicPr>
          <p:cNvPr id="4" name="Picture 6" descr="Introductions &amp; Welcome! - Pulmonary Fibrosis News Foru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829" y="1552414"/>
            <a:ext cx="10466115" cy="4407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227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AA35C2-61D2-4CE9-84B6-0CE3226EEEBD}"/>
              </a:ext>
            </a:extLst>
          </p:cNvPr>
          <p:cNvSpPr>
            <a:spLocks noGrp="1"/>
          </p:cNvSpPr>
          <p:nvPr>
            <p:ph type="title"/>
          </p:nvPr>
        </p:nvSpPr>
        <p:spPr>
          <a:xfrm>
            <a:off x="0" y="1035320"/>
            <a:ext cx="11680723" cy="1152206"/>
          </a:xfrm>
        </p:spPr>
        <p:txBody>
          <a:bodyPr/>
          <a:lstStyle/>
          <a:p>
            <a:pPr algn="ctr"/>
            <a:r>
              <a:rPr lang="en-GB" sz="5400" dirty="0"/>
              <a:t>A bit about us …</a:t>
            </a:r>
          </a:p>
        </p:txBody>
      </p:sp>
      <p:sp>
        <p:nvSpPr>
          <p:cNvPr id="9" name="Content Placeholder 12">
            <a:extLst>
              <a:ext uri="{FF2B5EF4-FFF2-40B4-BE49-F238E27FC236}">
                <a16:creationId xmlns:a16="http://schemas.microsoft.com/office/drawing/2014/main" id="{E6071F35-51DF-49E2-8B8B-387CD75D5370}"/>
              </a:ext>
            </a:extLst>
          </p:cNvPr>
          <p:cNvSpPr txBox="1">
            <a:spLocks/>
          </p:cNvSpPr>
          <p:nvPr/>
        </p:nvSpPr>
        <p:spPr>
          <a:xfrm>
            <a:off x="7727431" y="3609258"/>
            <a:ext cx="1581809" cy="1626404"/>
          </a:xfrm>
          <a:prstGeom prst="rect">
            <a:avLst/>
          </a:prstGeom>
        </p:spPr>
        <p:txBody>
          <a:bodyPr vert="horz" lIns="91440" tIns="45720" rIns="91440" bIns="45720" rtlCol="0">
            <a:noAutofit/>
          </a:bodyPr>
          <a:lstStyle>
            <a:lvl1pPr marL="628650" indent="-628650" algn="l" defTabSz="914400" rtl="0" eaLnBrk="1" latinLnBrk="0" hangingPunct="1">
              <a:lnSpc>
                <a:spcPct val="90000"/>
              </a:lnSpc>
              <a:spcBef>
                <a:spcPts val="1000"/>
              </a:spcBef>
              <a:buSzPct val="120000"/>
              <a:buFontTx/>
              <a:buBlip>
                <a:blip r:embed="rId3"/>
              </a:buBlip>
              <a:defRPr lang="en-GB" sz="2200" b="1" u="none" kern="1200">
                <a:solidFill>
                  <a:srgbClr val="D7DF23"/>
                </a:solidFill>
                <a:latin typeface="+mn-lt"/>
                <a:ea typeface="+mn-ea"/>
                <a:cs typeface="Helvetica" panose="020B0604020202020204" pitchFamily="34" charset="0"/>
              </a:defRPr>
            </a:lvl1pPr>
            <a:lvl2pPr marL="630238" indent="-538163" algn="l" defTabSz="914400" rtl="0" eaLnBrk="1" latinLnBrk="0" hangingPunct="1">
              <a:lnSpc>
                <a:spcPct val="90000"/>
              </a:lnSpc>
              <a:spcBef>
                <a:spcPts val="1200"/>
              </a:spcBef>
              <a:spcAft>
                <a:spcPts val="1800"/>
              </a:spcAft>
              <a:buSzPct val="70000"/>
              <a:buFontTx/>
              <a:buBlip>
                <a:blip r:embed="rId4"/>
              </a:buBlip>
              <a:defRPr lang="en-GB" sz="2200" kern="1200">
                <a:solidFill>
                  <a:srgbClr val="505050"/>
                </a:solidFill>
                <a:latin typeface="+mn-lt"/>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GB" sz="1800" kern="1200">
                <a:solidFill>
                  <a:srgbClr val="505050"/>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a:solidFill>
                  <a:srgbClr val="505050"/>
                </a:solidFill>
                <a:latin typeface="Helvetica" panose="020B0604020202020204" pitchFamily="34" charset="0"/>
                <a:ea typeface="+mn-ea"/>
                <a:cs typeface="Helvetica"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lang="en-US" sz="1800" kern="1200">
                <a:solidFill>
                  <a:srgbClr val="505050"/>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00000"/>
              </a:lnSpc>
              <a:spcBef>
                <a:spcPts val="0"/>
              </a:spcBef>
              <a:spcAft>
                <a:spcPts val="600"/>
              </a:spcAft>
              <a:buClr>
                <a:srgbClr val="48C0B9"/>
              </a:buClr>
              <a:buSzPct val="100000"/>
              <a:buFontTx/>
              <a:buNone/>
            </a:pPr>
            <a:r>
              <a:rPr lang="en-GB" sz="1800" dirty="0">
                <a:cs typeface="Helvetica"/>
              </a:rPr>
              <a:t>Challenging attitudes</a:t>
            </a:r>
          </a:p>
          <a:p>
            <a:pPr marL="0" indent="0" algn="ctr" fontAlgn="base">
              <a:lnSpc>
                <a:spcPct val="100000"/>
              </a:lnSpc>
              <a:spcBef>
                <a:spcPts val="0"/>
              </a:spcBef>
              <a:spcAft>
                <a:spcPts val="600"/>
              </a:spcAft>
              <a:buClr>
                <a:srgbClr val="48C0B9"/>
              </a:buClr>
              <a:buSzPct val="100000"/>
              <a:buFontTx/>
              <a:buNone/>
            </a:pPr>
            <a:r>
              <a:rPr lang="en-GB" sz="1800" b="0" dirty="0">
                <a:solidFill>
                  <a:srgbClr val="505050"/>
                </a:solidFill>
                <a:cs typeface="Helvetica"/>
              </a:rPr>
              <a:t>through campaigns about gender and relationships</a:t>
            </a:r>
          </a:p>
          <a:p>
            <a:pPr marL="541338" indent="-541338" algn="ctr" fontAlgn="base">
              <a:lnSpc>
                <a:spcPct val="100000"/>
              </a:lnSpc>
              <a:spcBef>
                <a:spcPts val="0"/>
              </a:spcBef>
              <a:buClr>
                <a:srgbClr val="48C0B9"/>
              </a:buClr>
              <a:buSzPct val="100000"/>
            </a:pPr>
            <a:endParaRPr lang="en-GB" sz="1800" dirty="0"/>
          </a:p>
        </p:txBody>
      </p:sp>
      <p:pic>
        <p:nvPicPr>
          <p:cNvPr id="17" name="Picture 16" descr="Icon&#10;&#10;Description automatically generated">
            <a:extLst>
              <a:ext uri="{FF2B5EF4-FFF2-40B4-BE49-F238E27FC236}">
                <a16:creationId xmlns:a16="http://schemas.microsoft.com/office/drawing/2014/main" id="{FB73255B-FE37-4696-87C4-CFAFB6381E64}"/>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37051"/>
          <a:stretch/>
        </p:blipFill>
        <p:spPr>
          <a:xfrm>
            <a:off x="7920661" y="2337142"/>
            <a:ext cx="1195350" cy="1068413"/>
          </a:xfrm>
          <a:prstGeom prst="rect">
            <a:avLst/>
          </a:prstGeom>
        </p:spPr>
      </p:pic>
      <p:pic>
        <p:nvPicPr>
          <p:cNvPr id="19" name="Picture 18" descr="Logo, icon&#10;&#10;Description automatically generated">
            <a:extLst>
              <a:ext uri="{FF2B5EF4-FFF2-40B4-BE49-F238E27FC236}">
                <a16:creationId xmlns:a16="http://schemas.microsoft.com/office/drawing/2014/main" id="{D65757B7-D258-4CC8-A818-5524869A32DE}"/>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37770"/>
          <a:stretch/>
        </p:blipFill>
        <p:spPr>
          <a:xfrm>
            <a:off x="1081550" y="2312804"/>
            <a:ext cx="1181710" cy="1068413"/>
          </a:xfrm>
          <a:prstGeom prst="rect">
            <a:avLst/>
          </a:prstGeom>
        </p:spPr>
      </p:pic>
      <p:sp>
        <p:nvSpPr>
          <p:cNvPr id="6" name="Content Placeholder 12">
            <a:extLst>
              <a:ext uri="{FF2B5EF4-FFF2-40B4-BE49-F238E27FC236}">
                <a16:creationId xmlns:a16="http://schemas.microsoft.com/office/drawing/2014/main" id="{7C54CD24-1770-46A3-A291-BFD2558FC935}"/>
              </a:ext>
            </a:extLst>
          </p:cNvPr>
          <p:cNvSpPr txBox="1">
            <a:spLocks/>
          </p:cNvSpPr>
          <p:nvPr/>
        </p:nvSpPr>
        <p:spPr>
          <a:xfrm>
            <a:off x="2608772" y="3609258"/>
            <a:ext cx="1487537" cy="1957336"/>
          </a:xfrm>
          <a:prstGeom prst="rect">
            <a:avLst/>
          </a:prstGeom>
        </p:spPr>
        <p:txBody>
          <a:bodyPr vert="horz" lIns="91440" tIns="45720" rIns="91440" bIns="45720" rtlCol="0">
            <a:noAutofit/>
          </a:bodyPr>
          <a:lstStyle>
            <a:lvl1pPr marL="628650" indent="-628650" algn="l" defTabSz="914400" rtl="0" eaLnBrk="1" latinLnBrk="0" hangingPunct="1">
              <a:lnSpc>
                <a:spcPct val="90000"/>
              </a:lnSpc>
              <a:spcBef>
                <a:spcPts val="1000"/>
              </a:spcBef>
              <a:buSzPct val="120000"/>
              <a:buFontTx/>
              <a:buBlip>
                <a:blip r:embed="rId3"/>
              </a:buBlip>
              <a:defRPr lang="en-GB" sz="2200" b="1" u="none" kern="1200">
                <a:solidFill>
                  <a:srgbClr val="D7DF23"/>
                </a:solidFill>
                <a:latin typeface="+mn-lt"/>
                <a:ea typeface="+mn-ea"/>
                <a:cs typeface="Helvetica" panose="020B0604020202020204" pitchFamily="34" charset="0"/>
              </a:defRPr>
            </a:lvl1pPr>
            <a:lvl2pPr marL="630238" indent="-538163" algn="l" defTabSz="914400" rtl="0" eaLnBrk="1" latinLnBrk="0" hangingPunct="1">
              <a:lnSpc>
                <a:spcPct val="90000"/>
              </a:lnSpc>
              <a:spcBef>
                <a:spcPts val="1200"/>
              </a:spcBef>
              <a:spcAft>
                <a:spcPts val="1800"/>
              </a:spcAft>
              <a:buSzPct val="70000"/>
              <a:buFontTx/>
              <a:buBlip>
                <a:blip r:embed="rId4"/>
              </a:buBlip>
              <a:defRPr lang="en-GB" sz="2200" kern="1200">
                <a:solidFill>
                  <a:srgbClr val="505050"/>
                </a:solidFill>
                <a:latin typeface="+mn-lt"/>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GB" sz="1800" kern="1200">
                <a:solidFill>
                  <a:srgbClr val="505050"/>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a:solidFill>
                  <a:srgbClr val="505050"/>
                </a:solidFill>
                <a:latin typeface="Helvetica" panose="020B0604020202020204" pitchFamily="34" charset="0"/>
                <a:ea typeface="+mn-ea"/>
                <a:cs typeface="Helvetica"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lang="en-US" sz="1800" kern="1200">
                <a:solidFill>
                  <a:srgbClr val="505050"/>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00000"/>
              </a:lnSpc>
              <a:spcBef>
                <a:spcPts val="0"/>
              </a:spcBef>
              <a:spcAft>
                <a:spcPts val="600"/>
              </a:spcAft>
              <a:buClr>
                <a:srgbClr val="48C0B9"/>
              </a:buClr>
              <a:buSzPct val="100000"/>
              <a:buFontTx/>
              <a:buNone/>
            </a:pPr>
            <a:r>
              <a:rPr lang="en-GB" sz="1800" dirty="0"/>
              <a:t>We train professionals</a:t>
            </a:r>
          </a:p>
          <a:p>
            <a:pPr marL="0" indent="0" algn="ctr" fontAlgn="base">
              <a:lnSpc>
                <a:spcPct val="100000"/>
              </a:lnSpc>
              <a:spcBef>
                <a:spcPts val="0"/>
              </a:spcBef>
              <a:spcAft>
                <a:spcPts val="600"/>
              </a:spcAft>
              <a:buClr>
                <a:srgbClr val="48C0B9"/>
              </a:buClr>
              <a:buSzPct val="100000"/>
              <a:buFontTx/>
              <a:buNone/>
            </a:pPr>
            <a:r>
              <a:rPr lang="en-GB" sz="1800" b="0" dirty="0">
                <a:solidFill>
                  <a:srgbClr val="505050"/>
                </a:solidFill>
                <a:cs typeface="Helvetica"/>
              </a:rPr>
              <a:t>helping them respond to abuse</a:t>
            </a:r>
            <a:endParaRPr lang="en-GB" sz="1800" dirty="0"/>
          </a:p>
        </p:txBody>
      </p:sp>
      <p:pic>
        <p:nvPicPr>
          <p:cNvPr id="21" name="Picture 20" descr="Icon&#10;&#10;Description automatically generated">
            <a:extLst>
              <a:ext uri="{FF2B5EF4-FFF2-40B4-BE49-F238E27FC236}">
                <a16:creationId xmlns:a16="http://schemas.microsoft.com/office/drawing/2014/main" id="{4DEBBA95-1831-42A4-BE78-057734F985F3}"/>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l="42691"/>
          <a:stretch/>
        </p:blipFill>
        <p:spPr>
          <a:xfrm>
            <a:off x="2872632" y="2312804"/>
            <a:ext cx="1088245" cy="1068413"/>
          </a:xfrm>
          <a:prstGeom prst="rect">
            <a:avLst/>
          </a:prstGeom>
        </p:spPr>
      </p:pic>
      <p:sp>
        <p:nvSpPr>
          <p:cNvPr id="8" name="Content Placeholder 12">
            <a:extLst>
              <a:ext uri="{FF2B5EF4-FFF2-40B4-BE49-F238E27FC236}">
                <a16:creationId xmlns:a16="http://schemas.microsoft.com/office/drawing/2014/main" id="{AEB9A5CC-9490-4FA5-8248-0F2546AC1D6C}"/>
              </a:ext>
            </a:extLst>
          </p:cNvPr>
          <p:cNvSpPr txBox="1">
            <a:spLocks/>
          </p:cNvSpPr>
          <p:nvPr/>
        </p:nvSpPr>
        <p:spPr>
          <a:xfrm>
            <a:off x="6050105" y="3599910"/>
            <a:ext cx="1434122" cy="1569041"/>
          </a:xfrm>
          <a:prstGeom prst="rect">
            <a:avLst/>
          </a:prstGeom>
        </p:spPr>
        <p:txBody>
          <a:bodyPr vert="horz" lIns="91440" tIns="45720" rIns="91440" bIns="45720" rtlCol="0">
            <a:noAutofit/>
          </a:bodyPr>
          <a:lstStyle>
            <a:lvl1pPr marL="628650" indent="-628650" algn="l" defTabSz="914400" rtl="0" eaLnBrk="1" latinLnBrk="0" hangingPunct="1">
              <a:lnSpc>
                <a:spcPct val="90000"/>
              </a:lnSpc>
              <a:spcBef>
                <a:spcPts val="1000"/>
              </a:spcBef>
              <a:buSzPct val="120000"/>
              <a:buFontTx/>
              <a:buBlip>
                <a:blip r:embed="rId3"/>
              </a:buBlip>
              <a:defRPr lang="en-GB" sz="2200" b="1" u="none" kern="1200">
                <a:solidFill>
                  <a:srgbClr val="D7DF23"/>
                </a:solidFill>
                <a:latin typeface="+mn-lt"/>
                <a:ea typeface="+mn-ea"/>
                <a:cs typeface="Helvetica" panose="020B0604020202020204" pitchFamily="34" charset="0"/>
              </a:defRPr>
            </a:lvl1pPr>
            <a:lvl2pPr marL="630238" indent="-538163" algn="l" defTabSz="914400" rtl="0" eaLnBrk="1" latinLnBrk="0" hangingPunct="1">
              <a:lnSpc>
                <a:spcPct val="90000"/>
              </a:lnSpc>
              <a:spcBef>
                <a:spcPts val="1200"/>
              </a:spcBef>
              <a:spcAft>
                <a:spcPts val="1800"/>
              </a:spcAft>
              <a:buSzPct val="70000"/>
              <a:buFontTx/>
              <a:buBlip>
                <a:blip r:embed="rId4"/>
              </a:buBlip>
              <a:defRPr lang="en-GB" sz="2200" kern="1200">
                <a:solidFill>
                  <a:srgbClr val="505050"/>
                </a:solidFill>
                <a:latin typeface="+mn-lt"/>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GB" sz="1800" kern="1200">
                <a:solidFill>
                  <a:srgbClr val="505050"/>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a:solidFill>
                  <a:srgbClr val="505050"/>
                </a:solidFill>
                <a:latin typeface="Helvetica" panose="020B0604020202020204" pitchFamily="34" charset="0"/>
                <a:ea typeface="+mn-ea"/>
                <a:cs typeface="Helvetica"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lang="en-US" sz="1800" kern="1200">
                <a:solidFill>
                  <a:srgbClr val="505050"/>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00000"/>
              </a:lnSpc>
              <a:spcBef>
                <a:spcPts val="0"/>
              </a:spcBef>
              <a:spcAft>
                <a:spcPts val="600"/>
              </a:spcAft>
              <a:buClr>
                <a:srgbClr val="48C0B9"/>
              </a:buClr>
              <a:buSzPct val="100000"/>
              <a:buFontTx/>
              <a:buNone/>
            </a:pPr>
            <a:r>
              <a:rPr lang="en-GB" sz="1800" dirty="0">
                <a:cs typeface="Helvetica"/>
              </a:rPr>
              <a:t>Improving Safety</a:t>
            </a:r>
          </a:p>
          <a:p>
            <a:pPr marL="0" indent="0" algn="ctr" fontAlgn="base">
              <a:lnSpc>
                <a:spcPct val="100000"/>
              </a:lnSpc>
              <a:spcBef>
                <a:spcPts val="0"/>
              </a:spcBef>
              <a:spcAft>
                <a:spcPts val="600"/>
              </a:spcAft>
              <a:buClr>
                <a:srgbClr val="48C0B9"/>
              </a:buClr>
              <a:buSzPct val="100000"/>
              <a:buFontTx/>
              <a:buNone/>
            </a:pPr>
            <a:r>
              <a:rPr lang="en-GB" sz="1800" b="0" dirty="0">
                <a:solidFill>
                  <a:srgbClr val="505050"/>
                </a:solidFill>
                <a:cs typeface="Helvetica"/>
              </a:rPr>
              <a:t>we provide information about local services</a:t>
            </a:r>
          </a:p>
        </p:txBody>
      </p:sp>
      <p:pic>
        <p:nvPicPr>
          <p:cNvPr id="25" name="Picture 24" descr="Logo, icon, company name&#10;&#10;Description automatically generated">
            <a:extLst>
              <a:ext uri="{FF2B5EF4-FFF2-40B4-BE49-F238E27FC236}">
                <a16:creationId xmlns:a16="http://schemas.microsoft.com/office/drawing/2014/main" id="{19B5136F-68BA-45B2-AC37-4F43AD32C94B}"/>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l="42691"/>
          <a:stretch/>
        </p:blipFill>
        <p:spPr>
          <a:xfrm>
            <a:off x="6223044" y="2312804"/>
            <a:ext cx="1088245" cy="1068413"/>
          </a:xfrm>
          <a:prstGeom prst="rect">
            <a:avLst/>
          </a:prstGeom>
        </p:spPr>
      </p:pic>
      <p:sp>
        <p:nvSpPr>
          <p:cNvPr id="7" name="Content Placeholder 12">
            <a:extLst>
              <a:ext uri="{FF2B5EF4-FFF2-40B4-BE49-F238E27FC236}">
                <a16:creationId xmlns:a16="http://schemas.microsoft.com/office/drawing/2014/main" id="{4C158C59-86DE-4573-A87B-2DDBD0014CF6}"/>
              </a:ext>
            </a:extLst>
          </p:cNvPr>
          <p:cNvSpPr txBox="1">
            <a:spLocks/>
          </p:cNvSpPr>
          <p:nvPr/>
        </p:nvSpPr>
        <p:spPr>
          <a:xfrm>
            <a:off x="4182687" y="3599910"/>
            <a:ext cx="1818272" cy="1702530"/>
          </a:xfrm>
          <a:prstGeom prst="rect">
            <a:avLst/>
          </a:prstGeom>
        </p:spPr>
        <p:txBody>
          <a:bodyPr vert="horz" lIns="91440" tIns="45720" rIns="91440" bIns="45720" rtlCol="0">
            <a:noAutofit/>
          </a:bodyPr>
          <a:lstStyle>
            <a:lvl1pPr marL="628650" indent="-628650" algn="l" defTabSz="914400" rtl="0" eaLnBrk="1" latinLnBrk="0" hangingPunct="1">
              <a:lnSpc>
                <a:spcPct val="90000"/>
              </a:lnSpc>
              <a:spcBef>
                <a:spcPts val="1000"/>
              </a:spcBef>
              <a:buSzPct val="120000"/>
              <a:buFontTx/>
              <a:buBlip>
                <a:blip r:embed="rId3"/>
              </a:buBlip>
              <a:defRPr lang="en-GB" sz="2200" b="1" u="none" kern="1200">
                <a:solidFill>
                  <a:srgbClr val="D7DF23"/>
                </a:solidFill>
                <a:latin typeface="+mn-lt"/>
                <a:ea typeface="+mn-ea"/>
                <a:cs typeface="Helvetica" panose="020B0604020202020204" pitchFamily="34" charset="0"/>
              </a:defRPr>
            </a:lvl1pPr>
            <a:lvl2pPr marL="630238" indent="-538163" algn="l" defTabSz="914400" rtl="0" eaLnBrk="1" latinLnBrk="0" hangingPunct="1">
              <a:lnSpc>
                <a:spcPct val="90000"/>
              </a:lnSpc>
              <a:spcBef>
                <a:spcPts val="1200"/>
              </a:spcBef>
              <a:spcAft>
                <a:spcPts val="1800"/>
              </a:spcAft>
              <a:buSzPct val="70000"/>
              <a:buFontTx/>
              <a:buBlip>
                <a:blip r:embed="rId4"/>
              </a:buBlip>
              <a:defRPr lang="en-GB" sz="2200" kern="1200">
                <a:solidFill>
                  <a:srgbClr val="505050"/>
                </a:solidFill>
                <a:latin typeface="+mn-lt"/>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GB" sz="1800" kern="1200">
                <a:solidFill>
                  <a:srgbClr val="505050"/>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a:solidFill>
                  <a:srgbClr val="505050"/>
                </a:solidFill>
                <a:latin typeface="Helvetica" panose="020B0604020202020204" pitchFamily="34" charset="0"/>
                <a:ea typeface="+mn-ea"/>
                <a:cs typeface="Helvetica"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lang="en-US" sz="1800" kern="1200">
                <a:solidFill>
                  <a:srgbClr val="505050"/>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00000"/>
              </a:lnSpc>
              <a:spcBef>
                <a:spcPts val="0"/>
              </a:spcBef>
              <a:spcAft>
                <a:spcPts val="600"/>
              </a:spcAft>
              <a:buClr>
                <a:srgbClr val="48C0B9"/>
              </a:buClr>
              <a:buSzPct val="100000"/>
              <a:buNone/>
            </a:pPr>
            <a:r>
              <a:rPr lang="en-GB" sz="1800" dirty="0"/>
              <a:t>We run support services </a:t>
            </a:r>
            <a:br>
              <a:rPr lang="en-GB" sz="1800" dirty="0"/>
            </a:br>
            <a:r>
              <a:rPr lang="en-GB" sz="1800" b="0" dirty="0">
                <a:solidFill>
                  <a:srgbClr val="505050"/>
                </a:solidFill>
                <a:cs typeface="Helvetica"/>
              </a:rPr>
              <a:t>so men and anyone identifying as LGBTQ+ experiencing domestic abuse, can get support</a:t>
            </a:r>
          </a:p>
        </p:txBody>
      </p:sp>
      <p:pic>
        <p:nvPicPr>
          <p:cNvPr id="14" name="Picture 13" descr="A white symbol with arrows on a yellow circle&#10;&#10;Description automatically generated">
            <a:extLst>
              <a:ext uri="{FF2B5EF4-FFF2-40B4-BE49-F238E27FC236}">
                <a16:creationId xmlns:a16="http://schemas.microsoft.com/office/drawing/2014/main" id="{4F50F8D6-EA05-4CA3-F1D5-98378C6AD23C}"/>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570249" y="2356197"/>
            <a:ext cx="1043423" cy="1054179"/>
          </a:xfrm>
          <a:prstGeom prst="rect">
            <a:avLst/>
          </a:prstGeom>
        </p:spPr>
      </p:pic>
      <p:pic>
        <p:nvPicPr>
          <p:cNvPr id="24" name="Picture 23" descr="A hand in a circle&#10;&#10;Description automatically generated">
            <a:extLst>
              <a:ext uri="{FF2B5EF4-FFF2-40B4-BE49-F238E27FC236}">
                <a16:creationId xmlns:a16="http://schemas.microsoft.com/office/drawing/2014/main" id="{33EB1711-A7DE-1817-F96F-5355D191D1C2}"/>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l="22961" r="19476"/>
          <a:stretch/>
        </p:blipFill>
        <p:spPr>
          <a:xfrm>
            <a:off x="9725383" y="2344317"/>
            <a:ext cx="1028604" cy="1005385"/>
          </a:xfrm>
          <a:prstGeom prst="rect">
            <a:avLst/>
          </a:prstGeom>
        </p:spPr>
      </p:pic>
      <p:sp>
        <p:nvSpPr>
          <p:cNvPr id="26" name="Content Placeholder 12">
            <a:extLst>
              <a:ext uri="{FF2B5EF4-FFF2-40B4-BE49-F238E27FC236}">
                <a16:creationId xmlns:a16="http://schemas.microsoft.com/office/drawing/2014/main" id="{87C5CF47-3658-A7CA-9DDE-B9DB47AD95B6}"/>
              </a:ext>
            </a:extLst>
          </p:cNvPr>
          <p:cNvSpPr txBox="1">
            <a:spLocks/>
          </p:cNvSpPr>
          <p:nvPr/>
        </p:nvSpPr>
        <p:spPr>
          <a:xfrm>
            <a:off x="9453903" y="3641549"/>
            <a:ext cx="1581809" cy="1626404"/>
          </a:xfrm>
          <a:prstGeom prst="rect">
            <a:avLst/>
          </a:prstGeom>
        </p:spPr>
        <p:txBody>
          <a:bodyPr vert="horz" lIns="91440" tIns="45720" rIns="91440" bIns="45720" rtlCol="0">
            <a:noAutofit/>
          </a:bodyPr>
          <a:lstStyle>
            <a:lvl1pPr marL="628650" indent="-628650" algn="l" defTabSz="914400" rtl="0" eaLnBrk="1" latinLnBrk="0" hangingPunct="1">
              <a:lnSpc>
                <a:spcPct val="90000"/>
              </a:lnSpc>
              <a:spcBef>
                <a:spcPts val="1000"/>
              </a:spcBef>
              <a:buSzPct val="120000"/>
              <a:buFontTx/>
              <a:buBlip>
                <a:blip r:embed="rId3"/>
              </a:buBlip>
              <a:defRPr lang="en-GB" sz="2200" b="1" u="none" kern="1200">
                <a:solidFill>
                  <a:srgbClr val="D7DF23"/>
                </a:solidFill>
                <a:latin typeface="+mn-lt"/>
                <a:ea typeface="+mn-ea"/>
                <a:cs typeface="Helvetica" panose="020B0604020202020204" pitchFamily="34" charset="0"/>
              </a:defRPr>
            </a:lvl1pPr>
            <a:lvl2pPr marL="630238" indent="-538163" algn="l" defTabSz="914400" rtl="0" eaLnBrk="1" latinLnBrk="0" hangingPunct="1">
              <a:lnSpc>
                <a:spcPct val="90000"/>
              </a:lnSpc>
              <a:spcBef>
                <a:spcPts val="1200"/>
              </a:spcBef>
              <a:spcAft>
                <a:spcPts val="1800"/>
              </a:spcAft>
              <a:buSzPct val="70000"/>
              <a:buFontTx/>
              <a:buBlip>
                <a:blip r:embed="rId4"/>
              </a:buBlip>
              <a:defRPr lang="en-GB" sz="2200" kern="1200">
                <a:solidFill>
                  <a:srgbClr val="505050"/>
                </a:solidFill>
                <a:latin typeface="+mn-lt"/>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GB" sz="1800" kern="1200">
                <a:solidFill>
                  <a:srgbClr val="505050"/>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a:solidFill>
                  <a:srgbClr val="505050"/>
                </a:solidFill>
                <a:latin typeface="Helvetica" panose="020B0604020202020204" pitchFamily="34" charset="0"/>
                <a:ea typeface="+mn-ea"/>
                <a:cs typeface="Helvetica"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lang="en-US" sz="1800" kern="1200">
                <a:solidFill>
                  <a:srgbClr val="505050"/>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00000"/>
              </a:lnSpc>
              <a:spcBef>
                <a:spcPts val="0"/>
              </a:spcBef>
              <a:spcAft>
                <a:spcPts val="600"/>
              </a:spcAft>
              <a:buClr>
                <a:srgbClr val="48C0B9"/>
              </a:buClr>
              <a:buSzPct val="100000"/>
              <a:buFontTx/>
              <a:buNone/>
            </a:pPr>
            <a:r>
              <a:rPr lang="en-GB" sz="1800" dirty="0">
                <a:cs typeface="Helvetica"/>
              </a:rPr>
              <a:t>Behavioural change</a:t>
            </a:r>
          </a:p>
          <a:p>
            <a:pPr marL="0" indent="0" algn="ctr" fontAlgn="base">
              <a:lnSpc>
                <a:spcPct val="100000"/>
              </a:lnSpc>
              <a:spcBef>
                <a:spcPts val="0"/>
              </a:spcBef>
              <a:spcAft>
                <a:spcPts val="600"/>
              </a:spcAft>
              <a:buClr>
                <a:srgbClr val="48C0B9"/>
              </a:buClr>
              <a:buSzPct val="100000"/>
              <a:buFontTx/>
              <a:buNone/>
            </a:pPr>
            <a:r>
              <a:rPr lang="en-GB" sz="1800" b="0" dirty="0">
                <a:solidFill>
                  <a:srgbClr val="505050"/>
                </a:solidFill>
              </a:rPr>
              <a:t>programme for anyone who wants to stop using abusive behaviour</a:t>
            </a:r>
            <a:endParaRPr lang="en-GB" sz="1800" dirty="0"/>
          </a:p>
        </p:txBody>
      </p:sp>
    </p:spTree>
    <p:extLst>
      <p:ext uri="{BB962C8B-B14F-4D97-AF65-F5344CB8AC3E}">
        <p14:creationId xmlns:p14="http://schemas.microsoft.com/office/powerpoint/2010/main" val="4007552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2D9D6-82B0-3A91-4834-C8F388C0EE2E}"/>
              </a:ext>
            </a:extLst>
          </p:cNvPr>
          <p:cNvSpPr>
            <a:spLocks noGrp="1"/>
          </p:cNvSpPr>
          <p:nvPr>
            <p:ph type="title"/>
          </p:nvPr>
        </p:nvSpPr>
        <p:spPr/>
        <p:txBody>
          <a:bodyPr/>
          <a:lstStyle/>
          <a:p>
            <a:r>
              <a:rPr lang="en-GB"/>
              <a:t>Our School Projects</a:t>
            </a:r>
          </a:p>
        </p:txBody>
      </p:sp>
      <p:sp>
        <p:nvSpPr>
          <p:cNvPr id="3" name="Content Placeholder 2">
            <a:extLst>
              <a:ext uri="{FF2B5EF4-FFF2-40B4-BE49-F238E27FC236}">
                <a16:creationId xmlns:a16="http://schemas.microsoft.com/office/drawing/2014/main" id="{C47FEFE8-974F-4A87-1E5C-34AC2348C40F}"/>
              </a:ext>
            </a:extLst>
          </p:cNvPr>
          <p:cNvSpPr>
            <a:spLocks noGrp="1"/>
          </p:cNvSpPr>
          <p:nvPr>
            <p:ph idx="1"/>
          </p:nvPr>
        </p:nvSpPr>
        <p:spPr>
          <a:xfrm>
            <a:off x="836107" y="2191763"/>
            <a:ext cx="10214985" cy="2482731"/>
          </a:xfrm>
        </p:spPr>
        <p:txBody>
          <a:bodyPr/>
          <a:lstStyle/>
          <a:p>
            <a:pPr marL="0" indent="0" fontAlgn="base">
              <a:buNone/>
            </a:pPr>
            <a:r>
              <a:rPr lang="en-GB" sz="2000" b="1" i="0" dirty="0">
                <a:solidFill>
                  <a:srgbClr val="43B649"/>
                </a:solidFill>
                <a:effectLst/>
              </a:rPr>
              <a:t>1 in 10 children are living with domestic abuse, with teens aged 16-19 most at risk.</a:t>
            </a:r>
          </a:p>
          <a:p>
            <a:pPr marL="0" indent="0" fontAlgn="base">
              <a:buNone/>
            </a:pPr>
            <a:r>
              <a:rPr lang="en-GB" sz="2000" b="0" i="0" dirty="0">
                <a:solidFill>
                  <a:srgbClr val="666666"/>
                </a:solidFill>
                <a:effectLst/>
              </a:rPr>
              <a:t>In response to this, Equation has designed and delivered early intervention and awareness raising projects in schools since </a:t>
            </a:r>
            <a:r>
              <a:rPr lang="en-GB" sz="2000" b="1" i="0" dirty="0">
                <a:solidFill>
                  <a:srgbClr val="666666"/>
                </a:solidFill>
                <a:effectLst/>
              </a:rPr>
              <a:t>2002</a:t>
            </a:r>
            <a:r>
              <a:rPr lang="en-GB" sz="2000" b="0" i="0" dirty="0">
                <a:solidFill>
                  <a:srgbClr val="666666"/>
                </a:solidFill>
                <a:effectLst/>
              </a:rPr>
              <a:t>. Our award-winning domestic abuse prevention and healthy relationships education reaches over 10,000 children and young people in schools, colleges and community settings across Nottingham/Nottinghamshire (and further afield) each year. </a:t>
            </a:r>
          </a:p>
          <a:p>
            <a:pPr marL="0" indent="0">
              <a:buNone/>
            </a:pPr>
            <a:endParaRPr lang="en-GB" dirty="0"/>
          </a:p>
        </p:txBody>
      </p:sp>
      <p:pic>
        <p:nvPicPr>
          <p:cNvPr id="5" name="Picture 4" descr="A group of penguins&#10;&#10;Description automatically generated with low confidence">
            <a:extLst>
              <a:ext uri="{FF2B5EF4-FFF2-40B4-BE49-F238E27FC236}">
                <a16:creationId xmlns:a16="http://schemas.microsoft.com/office/drawing/2014/main" id="{A32EE6DA-521B-985B-3F3E-A687FBFD1C9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81088" y="4951371"/>
            <a:ext cx="1176537" cy="1176537"/>
          </a:xfrm>
          <a:prstGeom prst="rect">
            <a:avLst/>
          </a:prstGeom>
        </p:spPr>
      </p:pic>
      <p:pic>
        <p:nvPicPr>
          <p:cNvPr id="9" name="Picture 8" descr="Logo&#10;&#10;Description automatically generated">
            <a:extLst>
              <a:ext uri="{FF2B5EF4-FFF2-40B4-BE49-F238E27FC236}">
                <a16:creationId xmlns:a16="http://schemas.microsoft.com/office/drawing/2014/main" id="{C6E99C4A-01E4-7BC5-F15C-0C83A7FF4C8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435285" y="4994765"/>
            <a:ext cx="1176537" cy="1176537"/>
          </a:xfrm>
          <a:prstGeom prst="rect">
            <a:avLst/>
          </a:prstGeom>
        </p:spPr>
      </p:pic>
      <p:pic>
        <p:nvPicPr>
          <p:cNvPr id="11" name="Picture 10" descr="Logo&#10;&#10;Description automatically generated">
            <a:extLst>
              <a:ext uri="{FF2B5EF4-FFF2-40B4-BE49-F238E27FC236}">
                <a16:creationId xmlns:a16="http://schemas.microsoft.com/office/drawing/2014/main" id="{746B2707-076D-D148-9F80-A861F7AB9E2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061387" y="5049980"/>
            <a:ext cx="1176538" cy="1176538"/>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ACABBC27-EC30-2A59-FF7F-8EEFD415124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673048" y="5048629"/>
            <a:ext cx="1176539" cy="1176539"/>
          </a:xfrm>
          <a:prstGeom prst="rect">
            <a:avLst/>
          </a:prstGeom>
        </p:spPr>
      </p:pic>
      <p:sp>
        <p:nvSpPr>
          <p:cNvPr id="16" name="AutoShape 2">
            <a:extLst>
              <a:ext uri="{FF2B5EF4-FFF2-40B4-BE49-F238E27FC236}">
                <a16:creationId xmlns:a16="http://schemas.microsoft.com/office/drawing/2014/main" id="{D346881B-8033-D390-71D9-20092341972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 name="Picture 17" descr="Text, logo&#10;&#10;Description automatically generated">
            <a:extLst>
              <a:ext uri="{FF2B5EF4-FFF2-40B4-BE49-F238E27FC236}">
                <a16:creationId xmlns:a16="http://schemas.microsoft.com/office/drawing/2014/main" id="{AD6789DC-7B1E-75D5-C723-AD1729632E57}"/>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625911" y="4923227"/>
            <a:ext cx="1176539" cy="1176539"/>
          </a:xfrm>
          <a:prstGeom prst="rect">
            <a:avLst/>
          </a:prstGeom>
        </p:spPr>
      </p:pic>
      <p:pic>
        <p:nvPicPr>
          <p:cNvPr id="20" name="Picture 19" descr="A picture containing shape&#10;&#10;Description automatically generated">
            <a:extLst>
              <a:ext uri="{FF2B5EF4-FFF2-40B4-BE49-F238E27FC236}">
                <a16:creationId xmlns:a16="http://schemas.microsoft.com/office/drawing/2014/main" id="{95A7F5FF-7C39-B613-1638-0FE0077685DB}"/>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512008" y="4920523"/>
            <a:ext cx="1176537" cy="1176537"/>
          </a:xfrm>
          <a:prstGeom prst="rect">
            <a:avLst/>
          </a:prstGeom>
        </p:spPr>
      </p:pic>
    </p:spTree>
    <p:extLst>
      <p:ext uri="{BB962C8B-B14F-4D97-AF65-F5344CB8AC3E}">
        <p14:creationId xmlns:p14="http://schemas.microsoft.com/office/powerpoint/2010/main" val="286408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AA35C2-61D2-4CE9-84B6-0CE3226EEEBD}"/>
              </a:ext>
            </a:extLst>
          </p:cNvPr>
          <p:cNvSpPr>
            <a:spLocks noGrp="1"/>
          </p:cNvSpPr>
          <p:nvPr>
            <p:ph type="title"/>
          </p:nvPr>
        </p:nvSpPr>
        <p:spPr>
          <a:xfrm>
            <a:off x="283779" y="1051086"/>
            <a:ext cx="5423338" cy="1152206"/>
          </a:xfrm>
        </p:spPr>
        <p:txBody>
          <a:bodyPr/>
          <a:lstStyle/>
          <a:p>
            <a:pPr algn="ctr"/>
            <a:r>
              <a:rPr lang="en-GB" sz="5400" dirty="0"/>
              <a:t>Our reach </a:t>
            </a:r>
            <a:br>
              <a:rPr lang="en-GB" sz="5400" dirty="0"/>
            </a:br>
            <a:r>
              <a:rPr lang="en-GB" sz="5400" dirty="0"/>
              <a:t>2021-22…</a:t>
            </a:r>
          </a:p>
        </p:txBody>
      </p:sp>
      <p:pic>
        <p:nvPicPr>
          <p:cNvPr id="2" name="Content Placeholder 4">
            <a:extLst>
              <a:ext uri="{FF2B5EF4-FFF2-40B4-BE49-F238E27FC236}">
                <a16:creationId xmlns:a16="http://schemas.microsoft.com/office/drawing/2014/main" id="{A457B6DD-0D97-E1C8-02C9-9018A596E75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1124" t="4025" r="9768" b="3415"/>
          <a:stretch/>
        </p:blipFill>
        <p:spPr>
          <a:xfrm>
            <a:off x="283779" y="2459420"/>
            <a:ext cx="5423338" cy="3626069"/>
          </a:xfrm>
          <a:prstGeom prst="rect">
            <a:avLst/>
          </a:prstGeom>
        </p:spPr>
      </p:pic>
      <p:sp>
        <p:nvSpPr>
          <p:cNvPr id="3" name="Title 4">
            <a:extLst>
              <a:ext uri="{FF2B5EF4-FFF2-40B4-BE49-F238E27FC236}">
                <a16:creationId xmlns:a16="http://schemas.microsoft.com/office/drawing/2014/main" id="{5A59024F-EF3B-7163-E198-03844F459ABA}"/>
              </a:ext>
            </a:extLst>
          </p:cNvPr>
          <p:cNvSpPr txBox="1">
            <a:spLocks/>
          </p:cNvSpPr>
          <p:nvPr/>
        </p:nvSpPr>
        <p:spPr>
          <a:xfrm>
            <a:off x="6096000" y="1051086"/>
            <a:ext cx="5423338" cy="11522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4200" b="1" i="0" kern="1200">
                <a:solidFill>
                  <a:srgbClr val="48C0B9"/>
                </a:solidFill>
                <a:latin typeface="Helvetica"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5400" b="1" i="0" u="none" strike="noStrike" kern="1200" cap="none" spc="0" normalizeH="0" baseline="0" noProof="0" dirty="0">
                <a:ln>
                  <a:noFill/>
                </a:ln>
                <a:solidFill>
                  <a:srgbClr val="48C0B9"/>
                </a:solidFill>
                <a:effectLst/>
                <a:uLnTx/>
                <a:uFillTx/>
                <a:latin typeface="Helvetica" pitchFamily="2" charset="0"/>
                <a:ea typeface="+mj-ea"/>
                <a:cs typeface="+mj-cs"/>
              </a:rPr>
              <a:t>Our reach </a:t>
            </a:r>
            <a:br>
              <a:rPr kumimoji="0" lang="en-GB" sz="5400" b="1" i="0" u="none" strike="noStrike" kern="1200" cap="none" spc="0" normalizeH="0" baseline="0" noProof="0" dirty="0">
                <a:ln>
                  <a:noFill/>
                </a:ln>
                <a:solidFill>
                  <a:srgbClr val="48C0B9"/>
                </a:solidFill>
                <a:effectLst/>
                <a:uLnTx/>
                <a:uFillTx/>
                <a:latin typeface="Helvetica" pitchFamily="2" charset="0"/>
                <a:ea typeface="+mj-ea"/>
                <a:cs typeface="+mj-cs"/>
              </a:rPr>
            </a:br>
            <a:r>
              <a:rPr kumimoji="0" lang="en-GB" sz="5400" b="1" i="0" u="none" strike="noStrike" kern="1200" cap="none" spc="0" normalizeH="0" baseline="0" noProof="0" dirty="0">
                <a:ln>
                  <a:noFill/>
                </a:ln>
                <a:solidFill>
                  <a:srgbClr val="48C0B9"/>
                </a:solidFill>
                <a:effectLst/>
                <a:uLnTx/>
                <a:uFillTx/>
                <a:latin typeface="Helvetica" pitchFamily="2" charset="0"/>
                <a:ea typeface="+mj-ea"/>
                <a:cs typeface="+mj-cs"/>
              </a:rPr>
              <a:t>2022-23…</a:t>
            </a:r>
          </a:p>
        </p:txBody>
      </p:sp>
      <p:pic>
        <p:nvPicPr>
          <p:cNvPr id="6" name="Picture 5" descr="A screenshot of a diagram&#10;&#10;Description automatically generated">
            <a:extLst>
              <a:ext uri="{FF2B5EF4-FFF2-40B4-BE49-F238E27FC236}">
                <a16:creationId xmlns:a16="http://schemas.microsoft.com/office/drawing/2014/main" id="{15C9185E-90CE-3E1B-30E7-C08A7D38878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096000" y="2381381"/>
            <a:ext cx="5239189" cy="3704107"/>
          </a:xfrm>
          <a:prstGeom prst="rect">
            <a:avLst/>
          </a:prstGeom>
        </p:spPr>
      </p:pic>
      <p:cxnSp>
        <p:nvCxnSpPr>
          <p:cNvPr id="8" name="Straight Connector 7">
            <a:extLst>
              <a:ext uri="{FF2B5EF4-FFF2-40B4-BE49-F238E27FC236}">
                <a16:creationId xmlns:a16="http://schemas.microsoft.com/office/drawing/2014/main" id="{6DFEF709-1C69-A75A-BE00-CA746E81E0BB}"/>
              </a:ext>
            </a:extLst>
          </p:cNvPr>
          <p:cNvCxnSpPr>
            <a:stCxn id="5" idx="3"/>
          </p:cNvCxnSpPr>
          <p:nvPr/>
        </p:nvCxnSpPr>
        <p:spPr>
          <a:xfrm>
            <a:off x="5707117" y="1576552"/>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8826E90-9884-220C-D837-AC0FBE0B3AF6}"/>
              </a:ext>
            </a:extLst>
          </p:cNvPr>
          <p:cNvCxnSpPr>
            <a:cxnSpLocks/>
          </p:cNvCxnSpPr>
          <p:nvPr/>
        </p:nvCxnSpPr>
        <p:spPr>
          <a:xfrm>
            <a:off x="5864772" y="1308538"/>
            <a:ext cx="0" cy="477695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55662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2D9D6-82B0-3A91-4834-C8F388C0EE2E}"/>
              </a:ext>
            </a:extLst>
          </p:cNvPr>
          <p:cNvSpPr>
            <a:spLocks noGrp="1"/>
          </p:cNvSpPr>
          <p:nvPr>
            <p:ph type="title"/>
          </p:nvPr>
        </p:nvSpPr>
        <p:spPr>
          <a:xfrm>
            <a:off x="1140907" y="1190634"/>
            <a:ext cx="10214985" cy="1031872"/>
          </a:xfrm>
        </p:spPr>
        <p:txBody>
          <a:bodyPr/>
          <a:lstStyle/>
          <a:p>
            <a:r>
              <a:rPr lang="en-GB" dirty="0"/>
              <a:t>Project Encompass: How we use the data</a:t>
            </a:r>
          </a:p>
        </p:txBody>
      </p:sp>
      <p:sp>
        <p:nvSpPr>
          <p:cNvPr id="16" name="AutoShape 2">
            <a:extLst>
              <a:ext uri="{FF2B5EF4-FFF2-40B4-BE49-F238E27FC236}">
                <a16:creationId xmlns:a16="http://schemas.microsoft.com/office/drawing/2014/main" id="{D346881B-8033-D390-71D9-20092341972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Content Placeholder 12">
            <a:extLst>
              <a:ext uri="{FF2B5EF4-FFF2-40B4-BE49-F238E27FC236}">
                <a16:creationId xmlns:a16="http://schemas.microsoft.com/office/drawing/2014/main" id="{9C24C817-AD42-984C-817F-D906721F2FB9}"/>
              </a:ext>
            </a:extLst>
          </p:cNvPr>
          <p:cNvSpPr txBox="1">
            <a:spLocks/>
          </p:cNvSpPr>
          <p:nvPr/>
        </p:nvSpPr>
        <p:spPr>
          <a:xfrm>
            <a:off x="1140907" y="2665409"/>
            <a:ext cx="9285138" cy="3940172"/>
          </a:xfrm>
          <a:prstGeom prst="rect">
            <a:avLst/>
          </a:prstGeom>
        </p:spPr>
        <p:txBody>
          <a:bodyPr vert="horz" wrap="square" lIns="91440" tIns="45720" rIns="91440" bIns="45720" rtlCol="0" anchor="t">
            <a:noAutofit/>
          </a:bodyPr>
          <a:lstStyle>
            <a:lvl1pPr marL="538163" indent="-538163" algn="l" defTabSz="914400" rtl="0" eaLnBrk="1" fontAlgn="base" latinLnBrk="0" hangingPunct="1">
              <a:lnSpc>
                <a:spcPct val="100000"/>
              </a:lnSpc>
              <a:spcBef>
                <a:spcPts val="1000"/>
              </a:spcBef>
              <a:spcAft>
                <a:spcPts val="1000"/>
              </a:spcAft>
              <a:buClr>
                <a:srgbClr val="48C0B9"/>
              </a:buClr>
              <a:buSzPct val="120000"/>
              <a:buFontTx/>
              <a:buBlip>
                <a:blip r:embed="rId2"/>
              </a:buBlip>
              <a:defRPr lang="en-US" sz="2200" b="0" u="none" kern="1200" dirty="0">
                <a:solidFill>
                  <a:srgbClr val="2C2C2C"/>
                </a:solidFill>
                <a:latin typeface="+mn-lt"/>
                <a:ea typeface="+mn-ea"/>
                <a:cs typeface="Helvetica"/>
              </a:defRPr>
            </a:lvl1pPr>
            <a:lvl2pPr marL="92075" indent="0" algn="l" defTabSz="914400" rtl="0" eaLnBrk="1" latinLnBrk="0" hangingPunct="1">
              <a:lnSpc>
                <a:spcPct val="90000"/>
              </a:lnSpc>
              <a:spcBef>
                <a:spcPts val="1200"/>
              </a:spcBef>
              <a:spcAft>
                <a:spcPts val="600"/>
              </a:spcAft>
              <a:buSzPct val="100000"/>
              <a:buFontTx/>
              <a:buNone/>
              <a:defRPr lang="en-GB" sz="2200" kern="1200">
                <a:solidFill>
                  <a:srgbClr val="505050"/>
                </a:solidFill>
                <a:latin typeface="+mn-lt"/>
                <a:ea typeface="+mn-ea"/>
                <a:cs typeface="Helvetica" panose="020B0604020202020204" pitchFamily="34" charset="0"/>
              </a:defRPr>
            </a:lvl2pPr>
            <a:lvl3pPr marL="447675" indent="-436563" algn="l" defTabSz="914400" rtl="0" eaLnBrk="1" latinLnBrk="0" hangingPunct="1">
              <a:lnSpc>
                <a:spcPct val="90000"/>
              </a:lnSpc>
              <a:spcBef>
                <a:spcPts val="0"/>
              </a:spcBef>
              <a:spcAft>
                <a:spcPts val="600"/>
              </a:spcAft>
              <a:buFont typeface="Arial" panose="020B0604020202020204" pitchFamily="34" charset="0"/>
              <a:buNone/>
              <a:defRPr lang="en-GB" sz="1800" kern="1200">
                <a:solidFill>
                  <a:srgbClr val="505050"/>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a:solidFill>
                  <a:srgbClr val="505050"/>
                </a:solidFill>
                <a:latin typeface="Helvetica" panose="020B0604020202020204" pitchFamily="34" charset="0"/>
                <a:ea typeface="+mn-ea"/>
                <a:cs typeface="Helvetica"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lang="en-US" sz="1800" kern="1200">
                <a:solidFill>
                  <a:srgbClr val="505050"/>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1020" indent="-541020">
              <a:spcBef>
                <a:spcPts val="600"/>
              </a:spcBef>
            </a:pPr>
            <a:r>
              <a:rPr lang="en-GB" dirty="0"/>
              <a:t>Equation </a:t>
            </a:r>
            <a:r>
              <a:rPr lang="en-GB" dirty="0">
                <a:solidFill>
                  <a:schemeClr val="tx1"/>
                </a:solidFill>
              </a:rPr>
              <a:t>receives the Project Encompass Data and uses this to identify areas or schools that we approach to offer our healthy relationships schools' programs. </a:t>
            </a:r>
          </a:p>
          <a:p>
            <a:pPr marL="541020" indent="-541020">
              <a:spcBef>
                <a:spcPts val="600"/>
              </a:spcBef>
            </a:pPr>
            <a:r>
              <a:rPr lang="en-GB" dirty="0">
                <a:solidFill>
                  <a:schemeClr val="tx1"/>
                </a:solidFill>
              </a:rPr>
              <a:t>We also use this data in collaboration with funders and commissioners to support the need for our projects and to apply for funding to deliver work across Nottingham/shire.</a:t>
            </a:r>
          </a:p>
        </p:txBody>
      </p:sp>
    </p:spTree>
    <p:extLst>
      <p:ext uri="{BB962C8B-B14F-4D97-AF65-F5344CB8AC3E}">
        <p14:creationId xmlns:p14="http://schemas.microsoft.com/office/powerpoint/2010/main" val="3964571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electronics&#10;&#10;Description automatically generated">
            <a:extLst>
              <a:ext uri="{FF2B5EF4-FFF2-40B4-BE49-F238E27FC236}">
                <a16:creationId xmlns:a16="http://schemas.microsoft.com/office/drawing/2014/main" id="{4F77296D-F25B-47F0-8F15-0A5DF5519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8266" y="1260569"/>
            <a:ext cx="3997266" cy="2103824"/>
          </a:xfrm>
          <a:prstGeom prst="rect">
            <a:avLst/>
          </a:prstGeom>
        </p:spPr>
      </p:pic>
      <p:pic>
        <p:nvPicPr>
          <p:cNvPr id="9" name="Picture 8" descr="A person looking at a computer&#10;&#10;Description automatically generated">
            <a:extLst>
              <a:ext uri="{FF2B5EF4-FFF2-40B4-BE49-F238E27FC236}">
                <a16:creationId xmlns:a16="http://schemas.microsoft.com/office/drawing/2014/main" id="{69D3F079-3382-49FF-9CB4-BE2552248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6381" y="1260569"/>
            <a:ext cx="3997265" cy="2103824"/>
          </a:xfrm>
          <a:prstGeom prst="rect">
            <a:avLst/>
          </a:prstGeom>
        </p:spPr>
      </p:pic>
      <p:pic>
        <p:nvPicPr>
          <p:cNvPr id="11" name="Picture 10" descr="Text, chat or text message&#10;&#10;Description automatically generated">
            <a:extLst>
              <a:ext uri="{FF2B5EF4-FFF2-40B4-BE49-F238E27FC236}">
                <a16:creationId xmlns:a16="http://schemas.microsoft.com/office/drawing/2014/main" id="{D49D2A08-4072-441E-A822-32D3D1DF6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6382" y="3493607"/>
            <a:ext cx="3997265" cy="2103824"/>
          </a:xfrm>
          <a:prstGeom prst="rect">
            <a:avLst/>
          </a:prstGeom>
        </p:spPr>
      </p:pic>
      <p:pic>
        <p:nvPicPr>
          <p:cNvPr id="13" name="Picture 12" descr="Diagram&#10;&#10;Description automatically generated">
            <a:extLst>
              <a:ext uri="{FF2B5EF4-FFF2-40B4-BE49-F238E27FC236}">
                <a16:creationId xmlns:a16="http://schemas.microsoft.com/office/drawing/2014/main" id="{6E7E6AFD-AE5B-4354-819D-B0F6D8205C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8266" y="3493607"/>
            <a:ext cx="3997266" cy="2103824"/>
          </a:xfrm>
          <a:prstGeom prst="rect">
            <a:avLst/>
          </a:prstGeom>
        </p:spPr>
      </p:pic>
      <p:pic>
        <p:nvPicPr>
          <p:cNvPr id="15" name="Picture 14" descr="A picture containing toy&#10;&#10;Description automatically generated">
            <a:extLst>
              <a:ext uri="{FF2B5EF4-FFF2-40B4-BE49-F238E27FC236}">
                <a16:creationId xmlns:a16="http://schemas.microsoft.com/office/drawing/2014/main" id="{CD7638D3-9E3B-4F1D-82E7-2BA64C2904E1}"/>
              </a:ext>
            </a:extLst>
          </p:cNvPr>
          <p:cNvPicPr>
            <a:picLocks noChangeAspect="1"/>
          </p:cNvPicPr>
          <p:nvPr/>
        </p:nvPicPr>
        <p:blipFill rotWithShape="1">
          <a:blip r:embed="rId7">
            <a:extLst>
              <a:ext uri="{28A0092B-C50C-407E-A947-70E740481C1C}">
                <a14:useLocalDpi xmlns:a14="http://schemas.microsoft.com/office/drawing/2010/main" val="0"/>
              </a:ext>
            </a:extLst>
          </a:blip>
          <a:srcRect t="23132" b="23373"/>
          <a:stretch/>
        </p:blipFill>
        <p:spPr>
          <a:xfrm>
            <a:off x="218354" y="1260569"/>
            <a:ext cx="3184831" cy="1720312"/>
          </a:xfrm>
          <a:prstGeom prst="rect">
            <a:avLst/>
          </a:prstGeom>
        </p:spPr>
      </p:pic>
      <p:sp>
        <p:nvSpPr>
          <p:cNvPr id="2" name="TextBox 1">
            <a:extLst>
              <a:ext uri="{FF2B5EF4-FFF2-40B4-BE49-F238E27FC236}">
                <a16:creationId xmlns:a16="http://schemas.microsoft.com/office/drawing/2014/main" id="{17D08867-3283-FA2F-0403-FF1E8ECEDFB0}"/>
              </a:ext>
            </a:extLst>
          </p:cNvPr>
          <p:cNvSpPr txBox="1"/>
          <p:nvPr/>
        </p:nvSpPr>
        <p:spPr>
          <a:xfrm>
            <a:off x="218353" y="3110095"/>
            <a:ext cx="3549913" cy="2226250"/>
          </a:xfrm>
          <a:prstGeom prst="rect">
            <a:avLst/>
          </a:prstGeom>
          <a:noFill/>
        </p:spPr>
        <p:txBody>
          <a:bodyPr wrap="square" numCol="1" rtlCol="0">
            <a:spAutoFit/>
          </a:bodyPr>
          <a:lstStyle/>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8"/>
              </a:buBlip>
              <a:tabLst/>
              <a:defRPr/>
            </a:pPr>
            <a:r>
              <a:rPr kumimoji="0" lang="en-GB" sz="1600" b="1" i="0" u="none" strike="noStrike" kern="1200" cap="none" spc="0" normalizeH="0" baseline="0" noProof="0" dirty="0">
                <a:ln>
                  <a:noFill/>
                </a:ln>
                <a:solidFill>
                  <a:srgbClr val="7C3E76"/>
                </a:solidFill>
                <a:effectLst/>
                <a:uLnTx/>
                <a:uFillTx/>
                <a:latin typeface="Calibri Light" panose="020F0302020204030204"/>
                <a:ea typeface="+mn-ea"/>
                <a:cs typeface="Helvetica" panose="020B0604020202020204" pitchFamily="34" charset="0"/>
              </a:rPr>
              <a:t>Session 1: Healthy Relationships</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8"/>
              </a:buBlip>
              <a:tabLst/>
              <a:defRPr/>
            </a:pPr>
            <a:r>
              <a:rPr kumimoji="0" lang="en-GB" sz="1600" b="1" i="0" u="none" strike="noStrike" kern="1200" cap="none" spc="0" normalizeH="0" baseline="0" noProof="0" dirty="0">
                <a:ln>
                  <a:noFill/>
                </a:ln>
                <a:solidFill>
                  <a:srgbClr val="7C3E76"/>
                </a:solidFill>
                <a:effectLst/>
                <a:uLnTx/>
                <a:uFillTx/>
                <a:latin typeface="Calibri Light" panose="020F0302020204030204"/>
                <a:ea typeface="+mn-ea"/>
                <a:cs typeface="Helvetica" panose="020B0604020202020204" pitchFamily="34" charset="0"/>
              </a:rPr>
              <a:t>Session 2: Domestic Abuse</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8"/>
              </a:buBlip>
              <a:tabLst/>
              <a:defRPr/>
            </a:pPr>
            <a:r>
              <a:rPr kumimoji="0" lang="en-GB" sz="1600" b="1" i="0" u="none" strike="noStrike" kern="1200" cap="none" spc="0" normalizeH="0" baseline="0" noProof="0" dirty="0">
                <a:ln>
                  <a:noFill/>
                </a:ln>
                <a:solidFill>
                  <a:srgbClr val="7C3E76"/>
                </a:solidFill>
                <a:effectLst/>
                <a:uLnTx/>
                <a:uFillTx/>
                <a:latin typeface="Calibri Light" panose="020F0302020204030204"/>
                <a:ea typeface="+mn-ea"/>
                <a:cs typeface="Helvetica" panose="020B0604020202020204" pitchFamily="34" charset="0"/>
              </a:rPr>
              <a:t>Session 3: Reasons &amp; Excuses</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8"/>
              </a:buBlip>
              <a:tabLst/>
              <a:defRPr/>
            </a:pPr>
            <a:r>
              <a:rPr kumimoji="0" lang="en-GB" sz="1600" b="1" i="0" u="none" strike="noStrike" kern="1200" cap="none" spc="0" normalizeH="0" baseline="0" noProof="0" dirty="0">
                <a:ln>
                  <a:noFill/>
                </a:ln>
                <a:solidFill>
                  <a:srgbClr val="7C3E76"/>
                </a:solidFill>
                <a:effectLst/>
                <a:uLnTx/>
                <a:uFillTx/>
                <a:latin typeface="Calibri Light" panose="020F0302020204030204"/>
                <a:ea typeface="+mn-ea"/>
                <a:cs typeface="Helvetica" panose="020B0604020202020204" pitchFamily="34" charset="0"/>
              </a:rPr>
              <a:t>Session 4: Respecting Each Other</a:t>
            </a:r>
          </a:p>
          <a:p>
            <a:pPr marL="0" marR="0" lvl="0" indent="0" algn="l" defTabSz="914400" rtl="0" eaLnBrk="1" fontAlgn="base" latinLnBrk="0" hangingPunct="1">
              <a:lnSpc>
                <a:spcPct val="90000"/>
              </a:lnSpc>
              <a:spcBef>
                <a:spcPts val="1000"/>
              </a:spcBef>
              <a:spcAft>
                <a:spcPts val="1000"/>
              </a:spcAft>
              <a:buClr>
                <a:srgbClr val="48C0B9"/>
              </a:buClr>
              <a:buSzPct val="100000"/>
              <a:buFontTx/>
              <a:buNone/>
              <a:tabLst/>
              <a:defRPr/>
            </a:pPr>
            <a:r>
              <a:rPr kumimoji="0" lang="en-GB" sz="1600" b="1" i="0" u="none" strike="noStrike" kern="1200" cap="none" spc="0" normalizeH="0" baseline="0" noProof="0" dirty="0">
                <a:ln>
                  <a:noFill/>
                </a:ln>
                <a:solidFill>
                  <a:srgbClr val="D7DF23"/>
                </a:solidFill>
                <a:effectLst/>
                <a:uLnTx/>
                <a:uFillTx/>
                <a:latin typeface="Calibri Light" panose="020F0302020204030204"/>
                <a:ea typeface="+mn-ea"/>
                <a:cs typeface="Helvetica" panose="020B0604020202020204" pitchFamily="34" charset="0"/>
                <a:hlinkClick r:id="rId9">
                  <a:extLst>
                    <a:ext uri="{A12FA001-AC4F-418D-AE19-62706E023703}">
                      <ahyp:hlinkClr xmlns:ahyp="http://schemas.microsoft.com/office/drawing/2018/hyperlinkcolor" val="tx"/>
                    </a:ext>
                  </a:extLst>
                </a:hlinkClick>
              </a:rPr>
              <a:t>More information</a:t>
            </a:r>
            <a:endParaRPr kumimoji="0" lang="en-GB" sz="1600" b="1" i="0" u="none" strike="noStrike" kern="1200" cap="none" spc="0" normalizeH="0" baseline="0" noProof="0" dirty="0">
              <a:ln>
                <a:noFill/>
              </a:ln>
              <a:solidFill>
                <a:srgbClr val="D7DF23"/>
              </a:solidFill>
              <a:effectLst/>
              <a:uLnTx/>
              <a:uFillTx/>
              <a:latin typeface="Calibri Light" panose="020F0302020204030204"/>
              <a:ea typeface="+mn-ea"/>
              <a:cs typeface="Helvetica" panose="020B0604020202020204" pitchFamily="34" charset="0"/>
            </a:endParaRPr>
          </a:p>
        </p:txBody>
      </p:sp>
    </p:spTree>
    <p:extLst>
      <p:ext uri="{BB962C8B-B14F-4D97-AF65-F5344CB8AC3E}">
        <p14:creationId xmlns:p14="http://schemas.microsoft.com/office/powerpoint/2010/main" val="4037378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748738C-4675-8F79-88EF-D8B6B27B270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3523" y="1549375"/>
            <a:ext cx="5295980" cy="3759250"/>
          </a:xfrm>
          <a:prstGeom prst="rect">
            <a:avLst/>
          </a:prstGeom>
        </p:spPr>
      </p:pic>
      <p:pic>
        <p:nvPicPr>
          <p:cNvPr id="5" name="Picture 6" descr="Diagram&#10;&#10;Description automatically generated">
            <a:extLst>
              <a:ext uri="{FF2B5EF4-FFF2-40B4-BE49-F238E27FC236}">
                <a16:creationId xmlns:a16="http://schemas.microsoft.com/office/drawing/2014/main" id="{3371AB22-0402-3F60-12D9-CDD05EB0135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80196" y="1549375"/>
            <a:ext cx="5498281" cy="3759250"/>
          </a:xfrm>
          <a:prstGeom prst="rect">
            <a:avLst/>
          </a:prstGeom>
        </p:spPr>
      </p:pic>
      <p:sp>
        <p:nvSpPr>
          <p:cNvPr id="6" name="Title 4">
            <a:extLst>
              <a:ext uri="{FF2B5EF4-FFF2-40B4-BE49-F238E27FC236}">
                <a16:creationId xmlns:a16="http://schemas.microsoft.com/office/drawing/2014/main" id="{8EC6FCEA-08B2-2F34-D03E-2B8C9487A5B5}"/>
              </a:ext>
            </a:extLst>
          </p:cNvPr>
          <p:cNvSpPr>
            <a:spLocks noGrp="1"/>
          </p:cNvSpPr>
          <p:nvPr>
            <p:ph type="title"/>
          </p:nvPr>
        </p:nvSpPr>
        <p:spPr>
          <a:xfrm>
            <a:off x="899311" y="723283"/>
            <a:ext cx="10024988" cy="1180931"/>
          </a:xfrm>
        </p:spPr>
        <p:txBody>
          <a:bodyPr anchor="t">
            <a:normAutofit/>
          </a:bodyPr>
          <a:lstStyle/>
          <a:p>
            <a:r>
              <a:rPr lang="en-GB" sz="4800" dirty="0">
                <a:latin typeface="Helvetica" panose="020B0604020202020204" pitchFamily="34" charset="0"/>
                <a:ea typeface="+mn-ea"/>
                <a:cs typeface="Helvetica" panose="020B0604020202020204" pitchFamily="34" charset="0"/>
              </a:rPr>
              <a:t>The GREAT Project Feedback</a:t>
            </a:r>
            <a:endParaRPr lang="en-GB" sz="2000" dirty="0">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1246402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14B6D1-5C6D-55AE-F163-D2D6EB82457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31502" b="31282"/>
          <a:stretch/>
        </p:blipFill>
        <p:spPr>
          <a:xfrm>
            <a:off x="1196112" y="763177"/>
            <a:ext cx="3934767" cy="1464368"/>
          </a:xfrm>
          <a:prstGeom prst="rect">
            <a:avLst/>
          </a:prstGeom>
        </p:spPr>
      </p:pic>
      <p:pic>
        <p:nvPicPr>
          <p:cNvPr id="4" name="Picture 3">
            <a:extLst>
              <a:ext uri="{FF2B5EF4-FFF2-40B4-BE49-F238E27FC236}">
                <a16:creationId xmlns:a16="http://schemas.microsoft.com/office/drawing/2014/main" id="{FC009311-41D2-FAA5-4FB3-32529DA0076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32363" y="610185"/>
            <a:ext cx="5287480" cy="3035824"/>
          </a:xfrm>
          <a:prstGeom prst="rect">
            <a:avLst/>
          </a:prstGeom>
        </p:spPr>
      </p:pic>
      <p:sp>
        <p:nvSpPr>
          <p:cNvPr id="7" name="Content Placeholder 12">
            <a:extLst>
              <a:ext uri="{FF2B5EF4-FFF2-40B4-BE49-F238E27FC236}">
                <a16:creationId xmlns:a16="http://schemas.microsoft.com/office/drawing/2014/main" id="{2548CC18-928F-31D8-6244-31CF6C06BBE5}"/>
              </a:ext>
            </a:extLst>
          </p:cNvPr>
          <p:cNvSpPr txBox="1">
            <a:spLocks/>
          </p:cNvSpPr>
          <p:nvPr/>
        </p:nvSpPr>
        <p:spPr>
          <a:xfrm>
            <a:off x="614913" y="2423117"/>
            <a:ext cx="5823594" cy="3940172"/>
          </a:xfrm>
          <a:prstGeom prst="rect">
            <a:avLst/>
          </a:prstGeom>
        </p:spPr>
        <p:txBody>
          <a:bodyPr vert="horz" wrap="square" lIns="91440" tIns="45720" rIns="91440" bIns="45720" rtlCol="0" anchor="t">
            <a:noAutofit/>
          </a:bodyPr>
          <a:lstStyle>
            <a:lvl1pPr marL="538163" indent="-538163" algn="l" defTabSz="914400" rtl="0" eaLnBrk="1" fontAlgn="base" latinLnBrk="0" hangingPunct="1">
              <a:lnSpc>
                <a:spcPct val="100000"/>
              </a:lnSpc>
              <a:spcBef>
                <a:spcPts val="1000"/>
              </a:spcBef>
              <a:spcAft>
                <a:spcPts val="1000"/>
              </a:spcAft>
              <a:buClr>
                <a:srgbClr val="48C0B9"/>
              </a:buClr>
              <a:buSzPct val="120000"/>
              <a:buFontTx/>
              <a:buBlip>
                <a:blip r:embed="rId5"/>
              </a:buBlip>
              <a:defRPr lang="en-US" sz="2200" b="0" u="none" kern="1200" dirty="0">
                <a:solidFill>
                  <a:srgbClr val="2C2C2C"/>
                </a:solidFill>
                <a:latin typeface="+mn-lt"/>
                <a:ea typeface="+mn-ea"/>
                <a:cs typeface="Helvetica"/>
              </a:defRPr>
            </a:lvl1pPr>
            <a:lvl2pPr marL="92075" indent="0" algn="l" defTabSz="914400" rtl="0" eaLnBrk="1" latinLnBrk="0" hangingPunct="1">
              <a:lnSpc>
                <a:spcPct val="90000"/>
              </a:lnSpc>
              <a:spcBef>
                <a:spcPts val="1200"/>
              </a:spcBef>
              <a:spcAft>
                <a:spcPts val="600"/>
              </a:spcAft>
              <a:buSzPct val="100000"/>
              <a:buFontTx/>
              <a:buNone/>
              <a:defRPr lang="en-GB" sz="2200" kern="1200">
                <a:solidFill>
                  <a:srgbClr val="505050"/>
                </a:solidFill>
                <a:latin typeface="+mn-lt"/>
                <a:ea typeface="+mn-ea"/>
                <a:cs typeface="Helvetica" panose="020B0604020202020204" pitchFamily="34" charset="0"/>
              </a:defRPr>
            </a:lvl2pPr>
            <a:lvl3pPr marL="447675" indent="-436563" algn="l" defTabSz="914400" rtl="0" eaLnBrk="1" latinLnBrk="0" hangingPunct="1">
              <a:lnSpc>
                <a:spcPct val="90000"/>
              </a:lnSpc>
              <a:spcBef>
                <a:spcPts val="0"/>
              </a:spcBef>
              <a:spcAft>
                <a:spcPts val="600"/>
              </a:spcAft>
              <a:buFont typeface="Arial" panose="020B0604020202020204" pitchFamily="34" charset="0"/>
              <a:buNone/>
              <a:defRPr lang="en-GB" sz="1800" kern="1200">
                <a:solidFill>
                  <a:srgbClr val="505050"/>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a:solidFill>
                  <a:srgbClr val="505050"/>
                </a:solidFill>
                <a:latin typeface="Helvetica" panose="020B0604020202020204" pitchFamily="34" charset="0"/>
                <a:ea typeface="+mn-ea"/>
                <a:cs typeface="Helvetica"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lang="en-US" sz="1800" kern="1200">
                <a:solidFill>
                  <a:srgbClr val="505050"/>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GB" sz="2000" dirty="0"/>
              <a:t>Equation Standard Equate package: 6 drop-down days (delivered in classrooms)</a:t>
            </a:r>
          </a:p>
          <a:p>
            <a:pPr marL="541020" indent="-541020">
              <a:spcBef>
                <a:spcPts val="600"/>
              </a:spcBef>
            </a:pPr>
            <a:r>
              <a:rPr lang="en-GB" sz="2000" dirty="0"/>
              <a:t>Y7: Healthy Relationships; Gender Equality </a:t>
            </a:r>
          </a:p>
          <a:p>
            <a:pPr marL="541020" indent="-541020">
              <a:spcBef>
                <a:spcPts val="600"/>
              </a:spcBef>
            </a:pPr>
            <a:r>
              <a:rPr lang="en-GB" sz="2000" dirty="0"/>
              <a:t>Y8: Respect Not Fear; Personal Space </a:t>
            </a:r>
          </a:p>
          <a:p>
            <a:pPr marL="541020" indent="-541020">
              <a:spcBef>
                <a:spcPts val="600"/>
              </a:spcBef>
            </a:pPr>
            <a:r>
              <a:rPr lang="en-GB" sz="2000" dirty="0"/>
              <a:t>Y9: Consent; Toxic Behaviours </a:t>
            </a:r>
          </a:p>
          <a:p>
            <a:pPr marL="541020" indent="-541020">
              <a:spcBef>
                <a:spcPts val="600"/>
              </a:spcBef>
            </a:pPr>
            <a:r>
              <a:rPr lang="en-GB" sz="2000" dirty="0"/>
              <a:t>2 extra sessions included: choose between Teacher Twilights or Assemblies on Misogyny/FGM </a:t>
            </a:r>
          </a:p>
        </p:txBody>
      </p:sp>
      <p:pic>
        <p:nvPicPr>
          <p:cNvPr id="9" name="Picture 46">
            <a:extLst>
              <a:ext uri="{FF2B5EF4-FFF2-40B4-BE49-F238E27FC236}">
                <a16:creationId xmlns:a16="http://schemas.microsoft.com/office/drawing/2014/main" id="{3CE93DAB-6BB8-0530-EC93-EB66278C667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821368" y="3977490"/>
            <a:ext cx="1823412" cy="2605743"/>
          </a:xfrm>
          <a:prstGeom prst="rect">
            <a:avLst/>
          </a:prstGeom>
          <a:ln>
            <a:noFill/>
          </a:ln>
          <a:effectLst>
            <a:outerShdw blurRad="292100" dist="139700" dir="2700000" algn="tl" rotWithShape="0">
              <a:srgbClr val="333333">
                <a:alpha val="65000"/>
              </a:srgbClr>
            </a:outerShdw>
          </a:effectLst>
        </p:spPr>
      </p:pic>
      <p:pic>
        <p:nvPicPr>
          <p:cNvPr id="10" name="Picture 9" descr="Graphical user interface, text, application, chat or text message&#10;&#10;Description automatically generated">
            <a:extLst>
              <a:ext uri="{FF2B5EF4-FFF2-40B4-BE49-F238E27FC236}">
                <a16:creationId xmlns:a16="http://schemas.microsoft.com/office/drawing/2014/main" id="{58CD9EA7-959A-165E-AF71-4BD26C16AE04}"/>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121909" y="4393203"/>
            <a:ext cx="1495514" cy="2122802"/>
          </a:xfrm>
          <a:prstGeom prst="rect">
            <a:avLst/>
          </a:prstGeom>
          <a:ln>
            <a:noFill/>
          </a:ln>
          <a:effectLst>
            <a:outerShdw blurRad="292100" dist="139700" dir="2700000" algn="tl" rotWithShape="0">
              <a:srgbClr val="333333">
                <a:alpha val="65000"/>
              </a:srgbClr>
            </a:outerShdw>
          </a:effectLst>
        </p:spPr>
      </p:pic>
      <p:sp>
        <p:nvSpPr>
          <p:cNvPr id="11" name="Text Placeholder 7">
            <a:extLst>
              <a:ext uri="{FF2B5EF4-FFF2-40B4-BE49-F238E27FC236}">
                <a16:creationId xmlns:a16="http://schemas.microsoft.com/office/drawing/2014/main" id="{60E1A429-F639-7AAB-336D-3B2EA5C404DC}"/>
              </a:ext>
            </a:extLst>
          </p:cNvPr>
          <p:cNvSpPr txBox="1">
            <a:spLocks/>
          </p:cNvSpPr>
          <p:nvPr/>
        </p:nvSpPr>
        <p:spPr>
          <a:xfrm>
            <a:off x="6624669" y="3480269"/>
            <a:ext cx="4709011" cy="7471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i="1" dirty="0">
                <a:solidFill>
                  <a:schemeClr val="tx2"/>
                </a:solidFill>
                <a:cs typeface="Helvetica" panose="020B0604020202020204" pitchFamily="34" charset="0"/>
              </a:rPr>
              <a:t>All schools hosting an Equate Project will receive a resource box from Equation with signposting and further educational material</a:t>
            </a:r>
          </a:p>
        </p:txBody>
      </p:sp>
    </p:spTree>
    <p:extLst>
      <p:ext uri="{BB962C8B-B14F-4D97-AF65-F5344CB8AC3E}">
        <p14:creationId xmlns:p14="http://schemas.microsoft.com/office/powerpoint/2010/main" val="869979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636120" y="960207"/>
            <a:ext cx="3415598" cy="1656242"/>
          </a:xfrm>
          <a:prstGeom prst="rect">
            <a:avLst/>
          </a:prstGeom>
        </p:spPr>
      </p:pic>
      <p:pic>
        <p:nvPicPr>
          <p:cNvPr id="10" name="Picture 9">
            <a:hlinkClick r:id="rId5"/>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842865" y="960207"/>
            <a:ext cx="3415595" cy="1656242"/>
          </a:xfrm>
          <a:prstGeom prst="rect">
            <a:avLst/>
          </a:prstGeom>
        </p:spPr>
      </p:pic>
      <p:sp>
        <p:nvSpPr>
          <p:cNvPr id="8" name="Text Placeholder 7">
            <a:extLst>
              <a:ext uri="{FF2B5EF4-FFF2-40B4-BE49-F238E27FC236}">
                <a16:creationId xmlns:a16="http://schemas.microsoft.com/office/drawing/2014/main" id="{E243E0D5-8F8E-349E-C823-4561700B8815}"/>
              </a:ext>
            </a:extLst>
          </p:cNvPr>
          <p:cNvSpPr>
            <a:spLocks noGrp="1"/>
          </p:cNvSpPr>
          <p:nvPr>
            <p:ph type="body" sz="quarter" idx="10"/>
          </p:nvPr>
        </p:nvSpPr>
        <p:spPr>
          <a:xfrm>
            <a:off x="1072319" y="2954481"/>
            <a:ext cx="4543200" cy="3779838"/>
          </a:xfrm>
        </p:spPr>
        <p:txBody>
          <a:bodyPr>
            <a:normAutofit/>
          </a:bodyPr>
          <a:lstStyle/>
          <a:p>
            <a:pPr marL="0" indent="0" algn="ctr">
              <a:buNone/>
            </a:pPr>
            <a:r>
              <a:rPr lang="en-GB" sz="1700" b="0" dirty="0">
                <a:solidFill>
                  <a:schemeClr val="tx2"/>
                </a:solidFill>
                <a:cs typeface="Helvetica" panose="020B0604020202020204" pitchFamily="34" charset="0"/>
              </a:rPr>
              <a:t>Know More builds the self-esteem of young women, empowering them to recognise and leave abusive relationships and explores themes such as:</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7"/>
              </a:buBlip>
              <a:tabLst/>
              <a:defRPr/>
            </a:pPr>
            <a:r>
              <a:rPr lang="en-GB" sz="1700" b="0" dirty="0">
                <a:solidFill>
                  <a:schemeClr val="tx2"/>
                </a:solidFill>
                <a:cs typeface="Helvetica" panose="020B0604020202020204" pitchFamily="34" charset="0"/>
              </a:rPr>
              <a:t>Their rights in relationships (and the law)</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7"/>
              </a:buBlip>
              <a:tabLst/>
              <a:defRPr/>
            </a:pPr>
            <a:r>
              <a:rPr lang="en-GB" sz="1700" dirty="0">
                <a:solidFill>
                  <a:schemeClr val="tx2"/>
                </a:solidFill>
                <a:cs typeface="Helvetica" panose="020B0604020202020204" pitchFamily="34" charset="0"/>
              </a:rPr>
              <a:t>Self-reflection on behaviour and choices</a:t>
            </a:r>
            <a:endParaRPr lang="en-GB" sz="1700" b="0" dirty="0">
              <a:solidFill>
                <a:schemeClr val="tx2"/>
              </a:solidFill>
              <a:cs typeface="Helvetica" panose="020B0604020202020204" pitchFamily="34" charset="0"/>
            </a:endParaRP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7"/>
              </a:buBlip>
              <a:tabLst/>
              <a:defRPr/>
            </a:pPr>
            <a:r>
              <a:rPr lang="en-GB" sz="1700" b="0" dirty="0">
                <a:solidFill>
                  <a:schemeClr val="tx2"/>
                </a:solidFill>
                <a:cs typeface="Helvetica" panose="020B0604020202020204" pitchFamily="34" charset="0"/>
              </a:rPr>
              <a:t>Aspirational goal</a:t>
            </a:r>
            <a:r>
              <a:rPr lang="en-GB" sz="1700" dirty="0">
                <a:solidFill>
                  <a:schemeClr val="tx2"/>
                </a:solidFill>
                <a:cs typeface="Helvetica" panose="020B0604020202020204" pitchFamily="34" charset="0"/>
              </a:rPr>
              <a:t>-setting </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7"/>
              </a:buBlip>
              <a:tabLst/>
              <a:defRPr/>
            </a:pPr>
            <a:r>
              <a:rPr lang="en-GB" sz="1700" b="0" dirty="0">
                <a:solidFill>
                  <a:schemeClr val="tx2"/>
                </a:solidFill>
                <a:cs typeface="Helvetica" panose="020B0604020202020204" pitchFamily="34" charset="0"/>
              </a:rPr>
              <a:t>Managing own emotions positively</a:t>
            </a:r>
          </a:p>
        </p:txBody>
      </p:sp>
      <p:sp>
        <p:nvSpPr>
          <p:cNvPr id="11" name="Text Placeholder 10">
            <a:extLst>
              <a:ext uri="{FF2B5EF4-FFF2-40B4-BE49-F238E27FC236}">
                <a16:creationId xmlns:a16="http://schemas.microsoft.com/office/drawing/2014/main" id="{1F0275AB-37D9-42D7-EFDF-DB4431D6BFCA}"/>
              </a:ext>
            </a:extLst>
          </p:cNvPr>
          <p:cNvSpPr>
            <a:spLocks noGrp="1"/>
          </p:cNvSpPr>
          <p:nvPr>
            <p:ph type="body" sz="quarter" idx="11"/>
          </p:nvPr>
        </p:nvSpPr>
        <p:spPr>
          <a:xfrm>
            <a:off x="6206531" y="2954481"/>
            <a:ext cx="4688264" cy="4122613"/>
          </a:xfrm>
        </p:spPr>
        <p:txBody>
          <a:bodyPr>
            <a:normAutofit fontScale="85000" lnSpcReduction="20000"/>
          </a:bodyPr>
          <a:lstStyle/>
          <a:p>
            <a:pPr marL="0" indent="0" algn="ctr">
              <a:buNone/>
            </a:pPr>
            <a:r>
              <a:rPr lang="en-GB" sz="2000" b="0" dirty="0">
                <a:solidFill>
                  <a:schemeClr val="tx2"/>
                </a:solidFill>
                <a:cs typeface="Helvetica" panose="020B0604020202020204" pitchFamily="34" charset="0"/>
              </a:rPr>
              <a:t>Choices builds the self-esteem of young men and empowers them to make more informed decision in their lives, enabling them to avoid choosing harmful behaviours, through themes such as:</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7"/>
              </a:buBlip>
              <a:tabLst/>
              <a:defRPr/>
            </a:pPr>
            <a:r>
              <a:rPr lang="en-GB" sz="2000" b="0" dirty="0">
                <a:solidFill>
                  <a:schemeClr val="tx2"/>
                </a:solidFill>
                <a:cs typeface="Helvetica" panose="020B0604020202020204" pitchFamily="34" charset="0"/>
              </a:rPr>
              <a:t>Their rights in relationships (and the law)</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7"/>
              </a:buBlip>
              <a:tabLst/>
              <a:defRPr/>
            </a:pPr>
            <a:r>
              <a:rPr lang="en-GB" sz="2000" dirty="0">
                <a:solidFill>
                  <a:schemeClr val="tx2"/>
                </a:solidFill>
                <a:cs typeface="Helvetica" panose="020B0604020202020204" pitchFamily="34" charset="0"/>
              </a:rPr>
              <a:t>Self-reflection on behaviour and choices</a:t>
            </a:r>
            <a:endParaRPr lang="en-GB" sz="2000" b="0" dirty="0">
              <a:solidFill>
                <a:schemeClr val="tx2"/>
              </a:solidFill>
              <a:cs typeface="Helvetica" panose="020B0604020202020204" pitchFamily="34" charset="0"/>
            </a:endParaRP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7"/>
              </a:buBlip>
              <a:tabLst/>
              <a:defRPr/>
            </a:pPr>
            <a:r>
              <a:rPr lang="en-GB" sz="2000" b="0" dirty="0">
                <a:solidFill>
                  <a:schemeClr val="tx2"/>
                </a:solidFill>
                <a:cs typeface="Helvetica" panose="020B0604020202020204" pitchFamily="34" charset="0"/>
              </a:rPr>
              <a:t>Aspirational goal</a:t>
            </a:r>
            <a:r>
              <a:rPr lang="en-GB" sz="2000" dirty="0">
                <a:solidFill>
                  <a:schemeClr val="tx2"/>
                </a:solidFill>
                <a:cs typeface="Helvetica" panose="020B0604020202020204" pitchFamily="34" charset="0"/>
              </a:rPr>
              <a:t>-setting </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7"/>
              </a:buBlip>
              <a:tabLst/>
              <a:defRPr/>
            </a:pPr>
            <a:r>
              <a:rPr lang="en-GB" sz="2000" b="0" dirty="0">
                <a:solidFill>
                  <a:schemeClr val="tx2"/>
                </a:solidFill>
                <a:cs typeface="Helvetica" panose="020B0604020202020204" pitchFamily="34" charset="0"/>
              </a:rPr>
              <a:t>Managing own emotions positively</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7"/>
              </a:buBlip>
              <a:tabLst/>
              <a:defRPr/>
            </a:pPr>
            <a:r>
              <a:rPr lang="en-GB" sz="2000" b="0" dirty="0">
                <a:solidFill>
                  <a:schemeClr val="tx2"/>
                </a:solidFill>
                <a:cs typeface="Helvetica" panose="020B0604020202020204" pitchFamily="34" charset="0"/>
              </a:rPr>
              <a:t>Understanding healthy masculinity</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7"/>
              </a:buBlip>
              <a:tabLst/>
              <a:defRPr/>
            </a:pPr>
            <a:endParaRPr lang="en-GB" sz="2000" dirty="0">
              <a:solidFill>
                <a:srgbClr val="48C0B9"/>
              </a:solidFill>
              <a:latin typeface="+mj-lt"/>
            </a:endParaRPr>
          </a:p>
          <a:p>
            <a:pPr marL="0" marR="0" lvl="0" indent="0" algn="r" defTabSz="914400" rtl="0" eaLnBrk="1" fontAlgn="base" latinLnBrk="0" hangingPunct="1">
              <a:lnSpc>
                <a:spcPct val="90000"/>
              </a:lnSpc>
              <a:spcBef>
                <a:spcPts val="1000"/>
              </a:spcBef>
              <a:spcAft>
                <a:spcPts val="1000"/>
              </a:spcAft>
              <a:buClr>
                <a:srgbClr val="48C0B9"/>
              </a:buClr>
              <a:buSzPct val="100000"/>
              <a:buNone/>
              <a:tabLst/>
              <a:defRPr/>
            </a:pPr>
            <a:r>
              <a:rPr lang="en-GB" sz="2000" dirty="0">
                <a:solidFill>
                  <a:srgbClr val="48C0B9"/>
                </a:solidFill>
                <a:latin typeface="+mj-lt"/>
                <a:hlinkClick r:id="rId8"/>
              </a:rPr>
              <a:t>More Information</a:t>
            </a:r>
            <a:endParaRPr lang="en-GB" sz="2000" dirty="0">
              <a:solidFill>
                <a:srgbClr val="48C0B9"/>
              </a:solidFill>
            </a:endParaRPr>
          </a:p>
          <a:p>
            <a:endParaRPr lang="en-GB" dirty="0"/>
          </a:p>
        </p:txBody>
      </p:sp>
      <p:sp>
        <p:nvSpPr>
          <p:cNvPr id="2" name="Text Placeholder 7">
            <a:extLst>
              <a:ext uri="{FF2B5EF4-FFF2-40B4-BE49-F238E27FC236}">
                <a16:creationId xmlns:a16="http://schemas.microsoft.com/office/drawing/2014/main" id="{E66C21AD-C18D-7274-113E-D97E958627E5}"/>
              </a:ext>
            </a:extLst>
          </p:cNvPr>
          <p:cNvSpPr txBox="1">
            <a:spLocks/>
          </p:cNvSpPr>
          <p:nvPr/>
        </p:nvSpPr>
        <p:spPr>
          <a:xfrm>
            <a:off x="1258156" y="2580884"/>
            <a:ext cx="4357363" cy="7471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i="1" dirty="0">
                <a:solidFill>
                  <a:schemeClr val="tx2"/>
                </a:solidFill>
                <a:cs typeface="Helvetica" panose="020B0604020202020204" pitchFamily="34" charset="0"/>
              </a:rPr>
              <a:t>8 weeks – 90min sessions weekly - up to 12 self-identifying Y9 girls </a:t>
            </a:r>
          </a:p>
        </p:txBody>
      </p:sp>
      <p:sp>
        <p:nvSpPr>
          <p:cNvPr id="3" name="Text Placeholder 7">
            <a:extLst>
              <a:ext uri="{FF2B5EF4-FFF2-40B4-BE49-F238E27FC236}">
                <a16:creationId xmlns:a16="http://schemas.microsoft.com/office/drawing/2014/main" id="{979178A7-397F-5403-B0EC-3E7D5C8184BC}"/>
              </a:ext>
            </a:extLst>
          </p:cNvPr>
          <p:cNvSpPr txBox="1">
            <a:spLocks/>
          </p:cNvSpPr>
          <p:nvPr/>
        </p:nvSpPr>
        <p:spPr>
          <a:xfrm>
            <a:off x="6247344" y="2578013"/>
            <a:ext cx="4606635" cy="7471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i="1" dirty="0">
                <a:solidFill>
                  <a:schemeClr val="tx2"/>
                </a:solidFill>
                <a:cs typeface="Helvetica" panose="020B0604020202020204" pitchFamily="34" charset="0"/>
              </a:rPr>
              <a:t>8 weeks – 90min sessions weekly - up to 12 self-identifying Y10 boys </a:t>
            </a:r>
          </a:p>
        </p:txBody>
      </p:sp>
    </p:spTree>
    <p:extLst>
      <p:ext uri="{BB962C8B-B14F-4D97-AF65-F5344CB8AC3E}">
        <p14:creationId xmlns:p14="http://schemas.microsoft.com/office/powerpoint/2010/main" val="3538597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C5F5491-2D6D-1DCD-28E0-DE8DB87B3E98}"/>
              </a:ext>
            </a:extLst>
          </p:cNvPr>
          <p:cNvSpPr txBox="1">
            <a:spLocks/>
          </p:cNvSpPr>
          <p:nvPr/>
        </p:nvSpPr>
        <p:spPr>
          <a:xfrm>
            <a:off x="3077475" y="577527"/>
            <a:ext cx="6037041" cy="1031872"/>
          </a:xfrm>
          <a:prstGeom prst="rect">
            <a:avLst/>
          </a:prstGeom>
        </p:spPr>
        <p:txBody>
          <a:bodyPr/>
          <a:lstStyle>
            <a:lvl1pPr algn="l" defTabSz="914400" rtl="0" eaLnBrk="1" latinLnBrk="0" hangingPunct="1">
              <a:lnSpc>
                <a:spcPct val="90000"/>
              </a:lnSpc>
              <a:spcBef>
                <a:spcPct val="0"/>
              </a:spcBef>
              <a:buNone/>
              <a:defRPr lang="en-US" sz="4200" b="1" i="0" kern="1200" dirty="0">
                <a:solidFill>
                  <a:srgbClr val="48C0B9"/>
                </a:solidFill>
                <a:latin typeface="Helvetica"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dirty="0"/>
              <a:t>The impact of Choices and Know More</a:t>
            </a:r>
            <a:endParaRPr kumimoji="0" lang="en-GB" sz="4200" b="1" i="0" u="none" strike="noStrike" kern="1200" cap="none" spc="0" normalizeH="0" baseline="0" noProof="0" dirty="0">
              <a:ln>
                <a:noFill/>
              </a:ln>
              <a:solidFill>
                <a:srgbClr val="48C0B9"/>
              </a:solidFill>
              <a:effectLst/>
              <a:uLnTx/>
              <a:uFillTx/>
              <a:latin typeface="Helvetica" pitchFamily="2" charset="0"/>
              <a:ea typeface="+mj-ea"/>
              <a:cs typeface="+mj-cs"/>
            </a:endParaRPr>
          </a:p>
        </p:txBody>
      </p:sp>
      <p:sp>
        <p:nvSpPr>
          <p:cNvPr id="5" name="TextBox 4">
            <a:extLst>
              <a:ext uri="{FF2B5EF4-FFF2-40B4-BE49-F238E27FC236}">
                <a16:creationId xmlns:a16="http://schemas.microsoft.com/office/drawing/2014/main" id="{F09A5571-2A5B-4477-3B26-E8B33FEAD10B}"/>
              </a:ext>
            </a:extLst>
          </p:cNvPr>
          <p:cNvSpPr txBox="1"/>
          <p:nvPr/>
        </p:nvSpPr>
        <p:spPr>
          <a:xfrm>
            <a:off x="0" y="2428566"/>
            <a:ext cx="3647773"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FFFFFF"/>
                </a:solidFill>
                <a:effectLst/>
                <a:uLnTx/>
                <a:uFillTx/>
                <a:latin typeface="Calibri" panose="020F0502020204030204"/>
                <a:ea typeface="+mn-ea"/>
                <a:cs typeface="+mn-cs"/>
              </a:rPr>
              <a:t>“I achieved the confidence to talk about different situations that could affect me now and in later life”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 – Young man who took part in Choices</a:t>
            </a:r>
          </a:p>
        </p:txBody>
      </p:sp>
      <p:sp>
        <p:nvSpPr>
          <p:cNvPr id="6" name="TextBox 5">
            <a:extLst>
              <a:ext uri="{FF2B5EF4-FFF2-40B4-BE49-F238E27FC236}">
                <a16:creationId xmlns:a16="http://schemas.microsoft.com/office/drawing/2014/main" id="{CFF3CEB1-C68B-4D79-C5F1-FB06928652F6}"/>
              </a:ext>
            </a:extLst>
          </p:cNvPr>
          <p:cNvSpPr txBox="1"/>
          <p:nvPr/>
        </p:nvSpPr>
        <p:spPr>
          <a:xfrm>
            <a:off x="4156584" y="4526147"/>
            <a:ext cx="387882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FFFFFF"/>
                </a:solidFill>
                <a:effectLst/>
                <a:uLnTx/>
                <a:uFillTx/>
                <a:latin typeface="Calibri" panose="020F0502020204030204"/>
                <a:ea typeface="+mn-ea"/>
                <a:cs typeface="+mn-cs"/>
              </a:rPr>
              <a:t>"I learned what a healthy relationship is and what numbers I can call or text if I feel uncomfortable or I don't like the situation I'm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 – Young woman who took part in Know More</a:t>
            </a:r>
          </a:p>
        </p:txBody>
      </p:sp>
      <p:sp>
        <p:nvSpPr>
          <p:cNvPr id="8" name="TextBox 7">
            <a:extLst>
              <a:ext uri="{FF2B5EF4-FFF2-40B4-BE49-F238E27FC236}">
                <a16:creationId xmlns:a16="http://schemas.microsoft.com/office/drawing/2014/main" id="{3825DA1E-62E1-BBD0-3B2F-D07A475317B5}"/>
              </a:ext>
            </a:extLst>
          </p:cNvPr>
          <p:cNvSpPr txBox="1"/>
          <p:nvPr/>
        </p:nvSpPr>
        <p:spPr>
          <a:xfrm>
            <a:off x="8544223" y="2428566"/>
            <a:ext cx="3647778"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FFFFFF"/>
                </a:solidFill>
                <a:effectLst/>
                <a:uLnTx/>
                <a:uFillTx/>
                <a:latin typeface="Calibri" panose="020F0502020204030204"/>
                <a:ea typeface="+mn-ea"/>
                <a:cs typeface="+mn-cs"/>
              </a:rPr>
              <a:t>“I was able to talk with a group about mental health problems and that made me realise I am not alone“</a:t>
            </a:r>
            <a:endPar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 Young man who took part in Choices</a:t>
            </a:r>
          </a:p>
        </p:txBody>
      </p:sp>
      <p:sp>
        <p:nvSpPr>
          <p:cNvPr id="9" name="TextBox 8">
            <a:extLst>
              <a:ext uri="{FF2B5EF4-FFF2-40B4-BE49-F238E27FC236}">
                <a16:creationId xmlns:a16="http://schemas.microsoft.com/office/drawing/2014/main" id="{BC0CB4D7-9E3F-2C86-E787-E319B80A42C2}"/>
              </a:ext>
            </a:extLst>
          </p:cNvPr>
          <p:cNvSpPr txBox="1"/>
          <p:nvPr/>
        </p:nvSpPr>
        <p:spPr>
          <a:xfrm>
            <a:off x="3957482" y="1781697"/>
            <a:ext cx="427703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39598"/>
                </a:solidFill>
                <a:effectLst/>
                <a:uLnTx/>
                <a:uFillTx/>
                <a:latin typeface="Calibri" panose="020F0502020204030204"/>
                <a:ea typeface="+mn-ea"/>
                <a:cs typeface="+mn-cs"/>
              </a:rPr>
              <a:t>100% of young people reached in 2022-23 rated our Choices and Know More Projects as either ‘Good’ or ‘Excellent’.</a:t>
            </a:r>
          </a:p>
        </p:txBody>
      </p:sp>
      <p:pic>
        <p:nvPicPr>
          <p:cNvPr id="14" name="Graphic 13" descr="Girl pointing to the side">
            <a:extLst>
              <a:ext uri="{FF2B5EF4-FFF2-40B4-BE49-F238E27FC236}">
                <a16:creationId xmlns:a16="http://schemas.microsoft.com/office/drawing/2014/main" id="{85CE5F89-E846-189B-8428-4303CB366A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92384" y="4079718"/>
            <a:ext cx="1075207" cy="2702546"/>
          </a:xfrm>
          <a:prstGeom prst="rect">
            <a:avLst/>
          </a:prstGeom>
        </p:spPr>
      </p:pic>
      <p:pic>
        <p:nvPicPr>
          <p:cNvPr id="16" name="Graphic 15" descr="Woman with thumbs up">
            <a:extLst>
              <a:ext uri="{FF2B5EF4-FFF2-40B4-BE49-F238E27FC236}">
                <a16:creationId xmlns:a16="http://schemas.microsoft.com/office/drawing/2014/main" id="{462CE0BC-F496-966C-504A-74793CE436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38528" y="5008108"/>
            <a:ext cx="1407735" cy="1396737"/>
          </a:xfrm>
          <a:prstGeom prst="rect">
            <a:avLst/>
          </a:prstGeom>
        </p:spPr>
      </p:pic>
      <p:pic>
        <p:nvPicPr>
          <p:cNvPr id="20" name="Graphic 19" descr="Child with short hair">
            <a:extLst>
              <a:ext uri="{FF2B5EF4-FFF2-40B4-BE49-F238E27FC236}">
                <a16:creationId xmlns:a16="http://schemas.microsoft.com/office/drawing/2014/main" id="{8D488F2A-6B93-7C47-CD5E-A855278C8F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88347" y="3676665"/>
            <a:ext cx="511752" cy="595646"/>
          </a:xfrm>
          <a:prstGeom prst="rect">
            <a:avLst/>
          </a:prstGeom>
        </p:spPr>
      </p:pic>
      <p:pic>
        <p:nvPicPr>
          <p:cNvPr id="22" name="Graphic 21" descr="Smiling face with closed eyes">
            <a:extLst>
              <a:ext uri="{FF2B5EF4-FFF2-40B4-BE49-F238E27FC236}">
                <a16:creationId xmlns:a16="http://schemas.microsoft.com/office/drawing/2014/main" id="{867097B5-3837-6705-833C-1B561047B1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51401" y="3867856"/>
            <a:ext cx="294132" cy="321707"/>
          </a:xfrm>
          <a:prstGeom prst="rect">
            <a:avLst/>
          </a:prstGeom>
        </p:spPr>
      </p:pic>
      <p:pic>
        <p:nvPicPr>
          <p:cNvPr id="24" name="Graphic 23" descr="Woman with top knot">
            <a:extLst>
              <a:ext uri="{FF2B5EF4-FFF2-40B4-BE49-F238E27FC236}">
                <a16:creationId xmlns:a16="http://schemas.microsoft.com/office/drawing/2014/main" id="{B04CB140-6E7F-A038-6061-F7C9FDE38F3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04791" y="4079718"/>
            <a:ext cx="1075207" cy="1187729"/>
          </a:xfrm>
          <a:prstGeom prst="rect">
            <a:avLst/>
          </a:prstGeom>
        </p:spPr>
      </p:pic>
      <p:pic>
        <p:nvPicPr>
          <p:cNvPr id="26" name="Graphic 25" descr="A smiling face">
            <a:extLst>
              <a:ext uri="{FF2B5EF4-FFF2-40B4-BE49-F238E27FC236}">
                <a16:creationId xmlns:a16="http://schemas.microsoft.com/office/drawing/2014/main" id="{499C5F59-4C83-26CB-8D59-2C37012BA40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698178" y="4673582"/>
            <a:ext cx="452461" cy="466600"/>
          </a:xfrm>
          <a:prstGeom prst="rect">
            <a:avLst/>
          </a:prstGeom>
        </p:spPr>
      </p:pic>
    </p:spTree>
    <p:extLst>
      <p:ext uri="{BB962C8B-B14F-4D97-AF65-F5344CB8AC3E}">
        <p14:creationId xmlns:p14="http://schemas.microsoft.com/office/powerpoint/2010/main" val="938602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381E60-2089-2E34-05A5-E61C14F23BCB}"/>
              </a:ext>
            </a:extLst>
          </p:cNvPr>
          <p:cNvSpPr>
            <a:spLocks noGrp="1"/>
          </p:cNvSpPr>
          <p:nvPr>
            <p:ph type="title"/>
          </p:nvPr>
        </p:nvSpPr>
        <p:spPr>
          <a:xfrm>
            <a:off x="1081088" y="671643"/>
            <a:ext cx="10214985" cy="1031872"/>
          </a:xfrm>
        </p:spPr>
        <p:txBody>
          <a:bodyPr/>
          <a:lstStyle/>
          <a:p>
            <a:r>
              <a:rPr lang="en-GB">
                <a:latin typeface="Helvetica"/>
                <a:cs typeface="Helvetica"/>
              </a:rPr>
              <a:t>Twilight: Teacher Training </a:t>
            </a:r>
            <a:endParaRPr lang="en-US"/>
          </a:p>
        </p:txBody>
      </p:sp>
      <p:pic>
        <p:nvPicPr>
          <p:cNvPr id="5" name="Picture 4" descr="A picture containing text, clipart&#10;&#10;Description automatically generated">
            <a:extLst>
              <a:ext uri="{FF2B5EF4-FFF2-40B4-BE49-F238E27FC236}">
                <a16:creationId xmlns:a16="http://schemas.microsoft.com/office/drawing/2014/main" id="{F765603E-622B-E2C6-4D01-43145E74B61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21451" b="27285"/>
          <a:stretch/>
        </p:blipFill>
        <p:spPr>
          <a:xfrm rot="1369588">
            <a:off x="8923868" y="1080675"/>
            <a:ext cx="2352149" cy="1205793"/>
          </a:xfrm>
          <a:prstGeom prst="rect">
            <a:avLst/>
          </a:prstGeom>
        </p:spPr>
      </p:pic>
      <p:sp>
        <p:nvSpPr>
          <p:cNvPr id="7" name="Text Placeholder 7">
            <a:extLst>
              <a:ext uri="{FF2B5EF4-FFF2-40B4-BE49-F238E27FC236}">
                <a16:creationId xmlns:a16="http://schemas.microsoft.com/office/drawing/2014/main" id="{C6C0929F-A8FF-343B-4F1E-F0CCF4A2AA0B}"/>
              </a:ext>
            </a:extLst>
          </p:cNvPr>
          <p:cNvSpPr>
            <a:spLocks noGrp="1"/>
          </p:cNvSpPr>
          <p:nvPr>
            <p:ph type="body" sz="quarter" idx="10"/>
          </p:nvPr>
        </p:nvSpPr>
        <p:spPr>
          <a:xfrm>
            <a:off x="1081088" y="2025886"/>
            <a:ext cx="8625620" cy="3779838"/>
          </a:xfrm>
        </p:spPr>
        <p:txBody>
          <a:bodyPr numCol="2">
            <a:normAutofit/>
          </a:bodyPr>
          <a:lstStyle/>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4"/>
              </a:buBlip>
              <a:tabLst/>
              <a:defRPr/>
            </a:pPr>
            <a:r>
              <a:rPr lang="en-GB" sz="2000" dirty="0">
                <a:solidFill>
                  <a:schemeClr val="tx2"/>
                </a:solidFill>
                <a:cs typeface="Helvetica" panose="020B0604020202020204" pitchFamily="34" charset="0"/>
              </a:rPr>
              <a:t>Domestic Abuse Awareness</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4"/>
              </a:buBlip>
              <a:tabLst/>
              <a:defRPr/>
            </a:pPr>
            <a:r>
              <a:rPr lang="en-GB" sz="2000" dirty="0">
                <a:solidFill>
                  <a:schemeClr val="tx2"/>
                </a:solidFill>
                <a:cs typeface="Helvetica" panose="020B0604020202020204" pitchFamily="34" charset="0"/>
              </a:rPr>
              <a:t>Domestic Abuse in Teenage Intimate Relationships </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4"/>
              </a:buBlip>
              <a:tabLst/>
              <a:defRPr/>
            </a:pPr>
            <a:r>
              <a:rPr lang="en-GB" sz="2000" dirty="0">
                <a:solidFill>
                  <a:schemeClr val="tx2"/>
                </a:solidFill>
              </a:rPr>
              <a:t>Online Safety</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4"/>
              </a:buBlip>
              <a:tabLst/>
              <a:defRPr/>
            </a:pPr>
            <a:r>
              <a:rPr lang="en-GB" sz="2000" dirty="0">
                <a:solidFill>
                  <a:schemeClr val="tx2"/>
                </a:solidFill>
              </a:rPr>
              <a:t>Youth Produced Sexual Imagery (formally sexting)</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4"/>
              </a:buBlip>
              <a:tabLst/>
              <a:defRPr/>
            </a:pPr>
            <a:r>
              <a:rPr lang="en-GB" sz="2000" dirty="0">
                <a:solidFill>
                  <a:schemeClr val="tx2"/>
                </a:solidFill>
              </a:rPr>
              <a:t>Sexual Harassment in a School Setting </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4"/>
              </a:buBlip>
              <a:tabLst/>
              <a:defRPr/>
            </a:pPr>
            <a:r>
              <a:rPr lang="en-GB" sz="2000" dirty="0">
                <a:solidFill>
                  <a:schemeClr val="tx2"/>
                </a:solidFill>
              </a:rPr>
              <a:t>Consent</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4"/>
              </a:buBlip>
              <a:tabLst/>
              <a:defRPr/>
            </a:pPr>
            <a:r>
              <a:rPr lang="en-GB" sz="2000" dirty="0">
                <a:solidFill>
                  <a:schemeClr val="tx2"/>
                </a:solidFill>
              </a:rPr>
              <a:t>Female Genital Mutilation (FGM) </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4"/>
              </a:buBlip>
              <a:tabLst/>
              <a:defRPr/>
            </a:pPr>
            <a:r>
              <a:rPr lang="en-GB" sz="2000" dirty="0">
                <a:solidFill>
                  <a:schemeClr val="tx2"/>
                </a:solidFill>
              </a:rPr>
              <a:t>Forced Marriage and Honour Based Abuse</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4"/>
              </a:buBlip>
              <a:tabLst/>
              <a:defRPr/>
            </a:pPr>
            <a:r>
              <a:rPr lang="en-GB" sz="2000" dirty="0">
                <a:solidFill>
                  <a:schemeClr val="tx2"/>
                </a:solidFill>
              </a:rPr>
              <a:t>Child Sexual Exploitation (CSE): A Basic Awareness</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4"/>
              </a:buBlip>
              <a:tabLst/>
              <a:defRPr/>
            </a:pPr>
            <a:endParaRPr lang="en-GB" sz="2000" dirty="0">
              <a:solidFill>
                <a:srgbClr val="48C0B9"/>
              </a:solidFill>
            </a:endParaRPr>
          </a:p>
          <a:p>
            <a:pPr marL="0" marR="0" lvl="0" indent="0" algn="r" defTabSz="914400" rtl="0" eaLnBrk="1" fontAlgn="base" latinLnBrk="0" hangingPunct="1">
              <a:lnSpc>
                <a:spcPct val="90000"/>
              </a:lnSpc>
              <a:spcBef>
                <a:spcPts val="1000"/>
              </a:spcBef>
              <a:spcAft>
                <a:spcPts val="1000"/>
              </a:spcAft>
              <a:buClr>
                <a:srgbClr val="48C0B9"/>
              </a:buClr>
              <a:buSzPct val="100000"/>
              <a:buNone/>
              <a:tabLst/>
              <a:defRPr/>
            </a:pPr>
            <a:r>
              <a:rPr lang="en-GB" sz="2000" dirty="0">
                <a:solidFill>
                  <a:srgbClr val="48C0B9"/>
                </a:solidFill>
                <a:hlinkClick r:id="rId5"/>
              </a:rPr>
              <a:t>Find out more…</a:t>
            </a:r>
            <a:endParaRPr lang="en-GB" sz="2000" b="0" dirty="0">
              <a:solidFill>
                <a:srgbClr val="48C0B9"/>
              </a:solidFill>
            </a:endParaRPr>
          </a:p>
        </p:txBody>
      </p:sp>
    </p:spTree>
    <p:extLst>
      <p:ext uri="{BB962C8B-B14F-4D97-AF65-F5344CB8AC3E}">
        <p14:creationId xmlns:p14="http://schemas.microsoft.com/office/powerpoint/2010/main" val="1339147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dirty="0"/>
          </a:p>
          <a:p>
            <a:r>
              <a:rPr lang="en-GB" dirty="0"/>
              <a:t>Guidance for Participation</a:t>
            </a:r>
          </a:p>
          <a:p>
            <a:endParaRPr lang="en-GB" dirty="0"/>
          </a:p>
        </p:txBody>
      </p:sp>
      <p:sp>
        <p:nvSpPr>
          <p:cNvPr id="4" name="Rectangle 3"/>
          <p:cNvSpPr/>
          <p:nvPr/>
        </p:nvSpPr>
        <p:spPr>
          <a:xfrm>
            <a:off x="159027" y="1582341"/>
            <a:ext cx="11807686" cy="4893647"/>
          </a:xfrm>
          <a:prstGeom prst="rect">
            <a:avLst/>
          </a:prstGeom>
        </p:spPr>
        <p:txBody>
          <a:bodyPr wrap="square">
            <a:spAutoFit/>
          </a:bodyPr>
          <a:lstStyle/>
          <a:p>
            <a:pPr marL="685800" indent="-685800">
              <a:buFont typeface="Arial" panose="020B0604020202020204" pitchFamily="34" charset="0"/>
              <a:buChar char="•"/>
            </a:pPr>
            <a:r>
              <a:rPr lang="en-GB" sz="2400" dirty="0"/>
              <a:t>Please email </a:t>
            </a:r>
            <a:r>
              <a:rPr lang="en-GB" sz="2400" dirty="0">
                <a:hlinkClick r:id="rId2"/>
              </a:rPr>
              <a:t>safeguardingineducation@nottinghamcity.gov.uk</a:t>
            </a:r>
            <a:r>
              <a:rPr lang="en-GB" sz="2400" dirty="0"/>
              <a:t> if you have not registered already to attend the event</a:t>
            </a:r>
          </a:p>
          <a:p>
            <a:pPr marL="685800" indent="-685800">
              <a:buFont typeface="Arial" panose="020B0604020202020204" pitchFamily="34" charset="0"/>
              <a:buChar char="•"/>
            </a:pPr>
            <a:r>
              <a:rPr lang="en-GB" sz="2400" dirty="0"/>
              <a:t>Please use the chat for your questions or input</a:t>
            </a:r>
          </a:p>
          <a:p>
            <a:pPr marL="685800" indent="-685800">
              <a:buFont typeface="Arial" panose="020B0604020202020204" pitchFamily="34" charset="0"/>
              <a:buChar char="•"/>
            </a:pPr>
            <a:r>
              <a:rPr lang="en-GB" sz="2400" dirty="0"/>
              <a:t>To avoid background noise, please ensure your microphone is muted </a:t>
            </a:r>
          </a:p>
          <a:p>
            <a:endParaRPr lang="en-GB" sz="2400" dirty="0"/>
          </a:p>
          <a:p>
            <a:pPr marL="685800" indent="-685800">
              <a:buFont typeface="Wingdings" panose="05000000000000000000" pitchFamily="2" charset="2"/>
              <a:buChar char="ü"/>
            </a:pPr>
            <a:r>
              <a:rPr lang="en-GB" sz="2400" dirty="0"/>
              <a:t>You can control volume from your keyboard</a:t>
            </a:r>
          </a:p>
          <a:p>
            <a:pPr marL="685800" indent="-685800">
              <a:buFont typeface="Wingdings" panose="05000000000000000000" pitchFamily="2" charset="2"/>
              <a:buChar char="ü"/>
            </a:pPr>
            <a:r>
              <a:rPr lang="en-GB" sz="2400" dirty="0"/>
              <a:t>Video Is optional but it would be nice to be able to see each of you</a:t>
            </a:r>
          </a:p>
          <a:p>
            <a:pPr marL="685800" indent="-685800">
              <a:buFont typeface="Wingdings" panose="05000000000000000000" pitchFamily="2" charset="2"/>
              <a:buChar char="ü"/>
            </a:pPr>
            <a:r>
              <a:rPr lang="en-GB" sz="2400" dirty="0"/>
              <a:t>The presentation and resources discussed during the network will be available on the DSL webpage shortly after the network</a:t>
            </a:r>
          </a:p>
          <a:p>
            <a:pPr marL="685800" indent="-685800">
              <a:buFont typeface="Wingdings" panose="05000000000000000000" pitchFamily="2" charset="2"/>
              <a:buChar char="ü"/>
            </a:pPr>
            <a:r>
              <a:rPr lang="en-GB" sz="2400" dirty="0"/>
              <a:t>Attendance at a minimum of two DSL networks can be certified as evidence of Safeguarding training for renewal of DSL certification and the expectation is that you attend for the full duration of each network and cascade all content to your other DSL/DDSL’s</a:t>
            </a:r>
          </a:p>
        </p:txBody>
      </p:sp>
    </p:spTree>
    <p:extLst>
      <p:ext uri="{BB962C8B-B14F-4D97-AF65-F5344CB8AC3E}">
        <p14:creationId xmlns:p14="http://schemas.microsoft.com/office/powerpoint/2010/main" val="387670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8E6F9-BD16-7211-1476-911E4A57548F}"/>
              </a:ext>
            </a:extLst>
          </p:cNvPr>
          <p:cNvSpPr>
            <a:spLocks noGrp="1"/>
          </p:cNvSpPr>
          <p:nvPr>
            <p:ph type="title"/>
          </p:nvPr>
        </p:nvSpPr>
        <p:spPr>
          <a:xfrm>
            <a:off x="838200" y="2103437"/>
            <a:ext cx="10515600" cy="1325563"/>
          </a:xfrm>
        </p:spPr>
        <p:txBody>
          <a:bodyPr/>
          <a:lstStyle/>
          <a:p>
            <a:pPr algn="ctr"/>
            <a:r>
              <a:rPr lang="en-GB"/>
              <a:t>Twilight Taster: </a:t>
            </a:r>
            <a:br>
              <a:rPr lang="en-GB"/>
            </a:br>
            <a:r>
              <a:rPr lang="en-GB"/>
              <a:t>Domestic Abuse Awareness</a:t>
            </a:r>
          </a:p>
        </p:txBody>
      </p:sp>
    </p:spTree>
    <p:extLst>
      <p:ext uri="{BB962C8B-B14F-4D97-AF65-F5344CB8AC3E}">
        <p14:creationId xmlns:p14="http://schemas.microsoft.com/office/powerpoint/2010/main" val="753388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8"/>
          <p:cNvSpPr>
            <a:spLocks/>
          </p:cNvSpPr>
          <p:nvPr/>
        </p:nvSpPr>
        <p:spPr bwMode="auto">
          <a:xfrm>
            <a:off x="2492376" y="1960564"/>
            <a:ext cx="54070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200" b="0" i="0" u="none" strike="noStrike" kern="1200" cap="none" spc="0" normalizeH="0" baseline="0" noProof="0">
              <a:ln>
                <a:noFill/>
              </a:ln>
              <a:solidFill>
                <a:srgbClr val="00425F"/>
              </a:solidFill>
              <a:effectLst/>
              <a:uLnTx/>
              <a:uFillTx/>
              <a:latin typeface="Omnes-Regular"/>
              <a:ea typeface="ヒラギノ角ゴ Pro W3" pitchFamily="125" charset="-128"/>
              <a:cs typeface="+mn-cs"/>
              <a:sym typeface="Omnes-Regular"/>
            </a:endParaRPr>
          </a:p>
        </p:txBody>
      </p:sp>
      <p:sp>
        <p:nvSpPr>
          <p:cNvPr id="2" name="TextBox 1"/>
          <p:cNvSpPr txBox="1"/>
          <p:nvPr/>
        </p:nvSpPr>
        <p:spPr>
          <a:xfrm>
            <a:off x="1559497" y="2060848"/>
            <a:ext cx="914399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rgbClr val="48C0B9"/>
                </a:solidFill>
                <a:effectLst/>
                <a:uLnTx/>
                <a:uFillTx/>
                <a:latin typeface="Helvetica" panose="020B0604020202020204" pitchFamily="34" charset="0"/>
                <a:ea typeface="+mn-ea"/>
                <a:cs typeface="Helvetica" panose="020B0604020202020204" pitchFamily="34" charset="0"/>
              </a:rPr>
              <a:t>What is Domestic Abuse?</a:t>
            </a:r>
          </a:p>
        </p:txBody>
      </p:sp>
    </p:spTree>
    <p:extLst>
      <p:ext uri="{BB962C8B-B14F-4D97-AF65-F5344CB8AC3E}">
        <p14:creationId xmlns:p14="http://schemas.microsoft.com/office/powerpoint/2010/main" val="3694268636"/>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AA35C2-61D2-4CE9-84B6-0CE3226EEEBD}"/>
              </a:ext>
            </a:extLst>
          </p:cNvPr>
          <p:cNvSpPr>
            <a:spLocks noGrp="1"/>
          </p:cNvSpPr>
          <p:nvPr>
            <p:ph type="title"/>
          </p:nvPr>
        </p:nvSpPr>
        <p:spPr/>
        <p:txBody>
          <a:bodyPr anchor="t">
            <a:normAutofit fontScale="90000"/>
          </a:bodyPr>
          <a:lstStyle/>
          <a:p>
            <a:r>
              <a:rPr lang="en-GB" sz="5000"/>
              <a:t>Definition</a:t>
            </a:r>
            <a:br>
              <a:rPr lang="en-GB" sz="5000"/>
            </a:br>
            <a:r>
              <a:rPr lang="en-GB" sz="2200">
                <a:solidFill>
                  <a:srgbClr val="D7DF23"/>
                </a:solidFill>
                <a:latin typeface="+mn-lt"/>
                <a:ea typeface="+mn-ea"/>
                <a:cs typeface="Helvetica" panose="020B0604020202020204" pitchFamily="34" charset="0"/>
              </a:rPr>
              <a:t>(Domestic Abuse Act 2021) </a:t>
            </a:r>
          </a:p>
        </p:txBody>
      </p:sp>
      <p:sp>
        <p:nvSpPr>
          <p:cNvPr id="13" name="Content Placeholder 12">
            <a:extLst>
              <a:ext uri="{FF2B5EF4-FFF2-40B4-BE49-F238E27FC236}">
                <a16:creationId xmlns:a16="http://schemas.microsoft.com/office/drawing/2014/main" id="{078617D9-531C-46FF-8E2E-98019BCFB876}"/>
              </a:ext>
            </a:extLst>
          </p:cNvPr>
          <p:cNvSpPr>
            <a:spLocks noGrp="1"/>
          </p:cNvSpPr>
          <p:nvPr>
            <p:ph idx="1"/>
          </p:nvPr>
        </p:nvSpPr>
        <p:spPr>
          <a:xfrm>
            <a:off x="989648" y="1984409"/>
            <a:ext cx="10214985" cy="2344231"/>
          </a:xfrm>
        </p:spPr>
        <p:txBody>
          <a:bodyPr vert="horz" wrap="square" lIns="91440" tIns="45720" rIns="91440" bIns="45720" rtlCol="0" anchor="t">
            <a:spAutoFit/>
          </a:bodyPr>
          <a:lstStyle/>
          <a:p>
            <a:pPr marL="0" indent="0" algn="just">
              <a:lnSpc>
                <a:spcPct val="150000"/>
              </a:lnSpc>
              <a:spcBef>
                <a:spcPts val="0"/>
              </a:spcBef>
              <a:spcAft>
                <a:spcPts val="0"/>
              </a:spcAft>
              <a:buNone/>
            </a:pPr>
            <a:r>
              <a:rPr lang="en-GB" sz="2000">
                <a:solidFill>
                  <a:schemeClr val="tx1"/>
                </a:solidFill>
              </a:rPr>
              <a:t>The Act…defines “domestic abuse” for the purposes of this Act. </a:t>
            </a:r>
            <a:endParaRPr lang="en-GB" sz="2000">
              <a:solidFill>
                <a:schemeClr val="tx1"/>
              </a:solidFill>
              <a:ea typeface="Calibri"/>
            </a:endParaRPr>
          </a:p>
          <a:p>
            <a:pPr marL="537845" indent="-537845" algn="just">
              <a:lnSpc>
                <a:spcPct val="150000"/>
              </a:lnSpc>
              <a:spcBef>
                <a:spcPts val="0"/>
              </a:spcBef>
              <a:spcAft>
                <a:spcPts val="0"/>
              </a:spcAft>
            </a:pPr>
            <a:r>
              <a:rPr lang="en-GB" sz="2000" b="0">
                <a:solidFill>
                  <a:schemeClr val="tx1"/>
                </a:solidFill>
              </a:rPr>
              <a:t>(2) Behaviour of a person (“A”) towards another person (“B”) is “domestic abuse” if—</a:t>
            </a:r>
            <a:r>
              <a:rPr lang="en-GB" sz="2000">
                <a:solidFill>
                  <a:schemeClr val="tx1"/>
                </a:solidFill>
              </a:rPr>
              <a:t> </a:t>
            </a:r>
            <a:endParaRPr lang="en-GB" sz="2000" b="0">
              <a:solidFill>
                <a:schemeClr val="tx1"/>
              </a:solidFill>
              <a:ea typeface="Calibri"/>
            </a:endParaRPr>
          </a:p>
          <a:p>
            <a:pPr marL="984250" indent="-537845" algn="just">
              <a:lnSpc>
                <a:spcPct val="150000"/>
              </a:lnSpc>
              <a:spcBef>
                <a:spcPts val="0"/>
              </a:spcBef>
              <a:spcAft>
                <a:spcPts val="0"/>
              </a:spcAft>
            </a:pPr>
            <a:r>
              <a:rPr lang="en-GB" sz="2000">
                <a:solidFill>
                  <a:schemeClr val="tx1"/>
                </a:solidFill>
              </a:rPr>
              <a:t>(a) </a:t>
            </a:r>
            <a:r>
              <a:rPr lang="en-GB" sz="2000" b="0">
                <a:solidFill>
                  <a:schemeClr val="tx1"/>
                </a:solidFill>
              </a:rPr>
              <a:t>A and B are each aged 16 or over and are personally connected to each other, and</a:t>
            </a:r>
            <a:endParaRPr lang="en-GB" sz="2000" b="0">
              <a:solidFill>
                <a:schemeClr val="tx1"/>
              </a:solidFill>
              <a:ea typeface="Calibri"/>
            </a:endParaRPr>
          </a:p>
          <a:p>
            <a:pPr marL="984250" indent="-537845" algn="just">
              <a:lnSpc>
                <a:spcPct val="150000"/>
              </a:lnSpc>
              <a:spcBef>
                <a:spcPts val="0"/>
              </a:spcBef>
              <a:spcAft>
                <a:spcPts val="0"/>
              </a:spcAft>
            </a:pPr>
            <a:r>
              <a:rPr lang="en-GB" sz="2000" b="0">
                <a:solidFill>
                  <a:schemeClr val="tx1"/>
                </a:solidFill>
              </a:rPr>
              <a:t>(b) the behaviour is abusive.</a:t>
            </a:r>
            <a:r>
              <a:rPr lang="en-GB" sz="2000">
                <a:solidFill>
                  <a:schemeClr val="tx1"/>
                </a:solidFill>
              </a:rPr>
              <a:t> </a:t>
            </a:r>
            <a:endParaRPr lang="en-GB" sz="2000">
              <a:solidFill>
                <a:schemeClr val="tx1"/>
              </a:solidFill>
              <a:ea typeface="Calibri"/>
            </a:endParaRPr>
          </a:p>
          <a:p>
            <a:pPr marL="0" indent="0" algn="just">
              <a:lnSpc>
                <a:spcPct val="90000"/>
              </a:lnSpc>
              <a:buNone/>
            </a:pPr>
            <a:endParaRPr lang="en-GB" sz="2000" b="1">
              <a:solidFill>
                <a:schemeClr val="tx1"/>
              </a:solidFill>
              <a:ea typeface="Calibri"/>
              <a:cs typeface="Calibri"/>
            </a:endParaRPr>
          </a:p>
        </p:txBody>
      </p:sp>
    </p:spTree>
    <p:extLst>
      <p:ext uri="{BB962C8B-B14F-4D97-AF65-F5344CB8AC3E}">
        <p14:creationId xmlns:p14="http://schemas.microsoft.com/office/powerpoint/2010/main" val="3946618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12">
            <a:extLst>
              <a:ext uri="{FF2B5EF4-FFF2-40B4-BE49-F238E27FC236}">
                <a16:creationId xmlns:a16="http://schemas.microsoft.com/office/drawing/2014/main" id="{B91086E2-9D52-4B57-ACB5-D890315E6149}"/>
              </a:ext>
            </a:extLst>
          </p:cNvPr>
          <p:cNvSpPr txBox="1">
            <a:spLocks/>
          </p:cNvSpPr>
          <p:nvPr/>
        </p:nvSpPr>
        <p:spPr>
          <a:xfrm>
            <a:off x="1219980" y="993151"/>
            <a:ext cx="9307342" cy="2993640"/>
          </a:xfrm>
          <a:prstGeom prst="rect">
            <a:avLst/>
          </a:prstGeom>
        </p:spPr>
        <p:txBody>
          <a:bodyPr vert="horz" wrap="square" lIns="91440" tIns="45720" rIns="91440" bIns="45720" numCol="1" rtlCol="0" anchor="t">
            <a:spAutoFit/>
          </a:bodyPr>
          <a:lstStyle>
            <a:lvl1pPr marL="0" indent="0" algn="l" defTabSz="914400" rtl="0" eaLnBrk="1" latinLnBrk="0" hangingPunct="1">
              <a:lnSpc>
                <a:spcPct val="90000"/>
              </a:lnSpc>
              <a:spcBef>
                <a:spcPts val="1000"/>
              </a:spcBef>
              <a:spcAft>
                <a:spcPts val="1000"/>
              </a:spcAft>
              <a:buSzPct val="110000"/>
              <a:buFontTx/>
              <a:buNone/>
              <a:defRPr lang="en-GB" sz="2400" b="1" u="none" kern="1200" dirty="0">
                <a:solidFill>
                  <a:srgbClr val="D7DF23"/>
                </a:solidFill>
                <a:latin typeface="+mn-lt"/>
                <a:ea typeface="+mn-ea"/>
                <a:cs typeface="Helvetica" panose="020B0604020202020204" pitchFamily="34" charset="0"/>
              </a:defRPr>
            </a:lvl1pPr>
            <a:lvl2pPr marL="538163" indent="-527050" algn="l" defTabSz="914400" rtl="0" eaLnBrk="1" latinLnBrk="0" hangingPunct="1">
              <a:lnSpc>
                <a:spcPct val="90000"/>
              </a:lnSpc>
              <a:spcBef>
                <a:spcPts val="0"/>
              </a:spcBef>
              <a:spcAft>
                <a:spcPts val="600"/>
              </a:spcAft>
              <a:buSzPct val="120000"/>
              <a:buFontTx/>
              <a:buBlip>
                <a:blip r:embed="rId3"/>
              </a:buBlip>
              <a:defRPr lang="en-GB" sz="2200" kern="1200" dirty="0">
                <a:solidFill>
                  <a:srgbClr val="2C2C2C"/>
                </a:solidFill>
                <a:latin typeface="+mn-lt"/>
                <a:ea typeface="+mn-ea"/>
                <a:cs typeface="Helvetica" panose="020B0604020202020204" pitchFamily="34" charset="0"/>
              </a:defRPr>
            </a:lvl2pPr>
            <a:lvl3pPr marL="447675" indent="-436563" algn="l" defTabSz="914400" rtl="0" eaLnBrk="1" latinLnBrk="0" hangingPunct="1">
              <a:lnSpc>
                <a:spcPct val="90000"/>
              </a:lnSpc>
              <a:spcBef>
                <a:spcPts val="0"/>
              </a:spcBef>
              <a:spcAft>
                <a:spcPts val="600"/>
              </a:spcAft>
              <a:buFont typeface="Arial" panose="020B0604020202020204" pitchFamily="34" charset="0"/>
              <a:buNone/>
              <a:defRPr lang="en-GB" sz="1800" kern="1200" dirty="0">
                <a:solidFill>
                  <a:srgbClr val="2C2C2C"/>
                </a:solidFill>
                <a:latin typeface="+mn-lt"/>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dirty="0">
                <a:solidFill>
                  <a:srgbClr val="505050"/>
                </a:solidFill>
                <a:latin typeface="+mn-lt"/>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rgbClr val="505050"/>
                </a:solidFill>
                <a:latin typeface="+mn-lt"/>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1000"/>
              </a:spcAft>
              <a:buClrTx/>
              <a:buSzPct val="110000"/>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rPr>
              <a:t>3) Behaviour is “abusive” if it consists of any of the following</a:t>
            </a:r>
          </a:p>
          <a:p>
            <a:pPr marL="537845" marR="0" lvl="1" indent="-527050" algn="just" defTabSz="914400" rtl="0" eaLnBrk="1" fontAlgn="auto" latinLnBrk="0" hangingPunct="1">
              <a:lnSpc>
                <a:spcPct val="90000"/>
              </a:lnSpc>
              <a:spcBef>
                <a:spcPts val="0"/>
              </a:spcBef>
              <a:spcAft>
                <a:spcPts val="600"/>
              </a:spcAft>
              <a:buClrTx/>
              <a:buSzPct val="120000"/>
              <a:buFontTx/>
              <a:buBlip>
                <a:blip r:embed="rId3"/>
              </a:buBlip>
              <a:tabLst/>
              <a:defRPr/>
            </a:pPr>
            <a:r>
              <a:rPr kumimoji="0" lang="en-GB" sz="2200" b="0" i="0" u="none" strike="noStrike" kern="1200" cap="none" spc="0" normalizeH="0" baseline="0" noProof="0">
                <a:ln>
                  <a:noFill/>
                </a:ln>
                <a:solidFill>
                  <a:srgbClr val="2C2C2C"/>
                </a:solidFill>
                <a:effectLst/>
                <a:uLnTx/>
                <a:uFillTx/>
                <a:latin typeface="Calibri" panose="020F0502020204030204"/>
                <a:ea typeface="+mn-ea"/>
                <a:cs typeface="Helvetica"/>
              </a:rPr>
              <a:t>(a) physical or sexual abuse; </a:t>
            </a:r>
            <a:endParaRPr kumimoji="0" lang="en-GB" sz="2200" b="0" i="0" u="none" strike="noStrike" kern="1200" cap="none" spc="0" normalizeH="0" baseline="0" noProof="0">
              <a:ln>
                <a:noFill/>
              </a:ln>
              <a:solidFill>
                <a:srgbClr val="2C2C2C"/>
              </a:solidFill>
              <a:effectLst/>
              <a:uLnTx/>
              <a:uFillTx/>
              <a:latin typeface="Calibri" panose="020F0502020204030204"/>
              <a:ea typeface="+mn-ea"/>
            </a:endParaRPr>
          </a:p>
          <a:p>
            <a:pPr marL="537845" marR="0" lvl="1" indent="-527050" algn="just" defTabSz="914400" rtl="0" eaLnBrk="1" fontAlgn="auto" latinLnBrk="0" hangingPunct="1">
              <a:lnSpc>
                <a:spcPct val="90000"/>
              </a:lnSpc>
              <a:spcBef>
                <a:spcPts val="0"/>
              </a:spcBef>
              <a:spcAft>
                <a:spcPts val="600"/>
              </a:spcAft>
              <a:buClrTx/>
              <a:buSzPct val="120000"/>
              <a:buFontTx/>
              <a:buBlip>
                <a:blip r:embed="rId3"/>
              </a:buBlip>
              <a:tabLst/>
              <a:defRPr/>
            </a:pPr>
            <a:r>
              <a:rPr kumimoji="0" lang="en-GB" sz="2200" b="0" i="0" u="none" strike="noStrike" kern="1200" cap="none" spc="0" normalizeH="0" baseline="0" noProof="0">
                <a:ln>
                  <a:noFill/>
                </a:ln>
                <a:solidFill>
                  <a:srgbClr val="2C2C2C"/>
                </a:solidFill>
                <a:effectLst/>
                <a:uLnTx/>
                <a:uFillTx/>
                <a:latin typeface="Calibri" panose="020F0502020204030204"/>
                <a:ea typeface="+mn-ea"/>
                <a:cs typeface="Helvetica"/>
              </a:rPr>
              <a:t>(b) violent or threatening behaviour; </a:t>
            </a:r>
            <a:endParaRPr kumimoji="0" lang="en-GB" sz="2200" b="0" i="0" u="none" strike="noStrike" kern="1200" cap="none" spc="0" normalizeH="0" baseline="0" noProof="0">
              <a:ln>
                <a:noFill/>
              </a:ln>
              <a:solidFill>
                <a:srgbClr val="2C2C2C"/>
              </a:solidFill>
              <a:effectLst/>
              <a:uLnTx/>
              <a:uFillTx/>
              <a:latin typeface="Calibri" panose="020F0502020204030204"/>
              <a:ea typeface="+mn-ea"/>
            </a:endParaRPr>
          </a:p>
          <a:p>
            <a:pPr marL="537845" marR="0" lvl="1" indent="-527050" algn="just" defTabSz="914400" rtl="0" eaLnBrk="1" fontAlgn="auto" latinLnBrk="0" hangingPunct="1">
              <a:lnSpc>
                <a:spcPct val="90000"/>
              </a:lnSpc>
              <a:spcBef>
                <a:spcPts val="0"/>
              </a:spcBef>
              <a:spcAft>
                <a:spcPts val="600"/>
              </a:spcAft>
              <a:buClrTx/>
              <a:buSzPct val="120000"/>
              <a:buFontTx/>
              <a:buBlip>
                <a:blip r:embed="rId3"/>
              </a:buBlip>
              <a:tabLst/>
              <a:defRPr/>
            </a:pPr>
            <a:r>
              <a:rPr kumimoji="0" lang="en-GB" sz="2200" b="0" i="0" u="none" strike="noStrike" kern="1200" cap="none" spc="0" normalizeH="0" baseline="0" noProof="0">
                <a:ln>
                  <a:noFill/>
                </a:ln>
                <a:solidFill>
                  <a:srgbClr val="2C2C2C"/>
                </a:solidFill>
                <a:effectLst/>
                <a:uLnTx/>
                <a:uFillTx/>
                <a:latin typeface="Calibri" panose="020F0502020204030204"/>
                <a:ea typeface="+mn-ea"/>
                <a:cs typeface="Helvetica"/>
              </a:rPr>
              <a:t>(c) controlling or coercive behaviour  </a:t>
            </a:r>
            <a:endParaRPr kumimoji="0" lang="en-GB" sz="2200" b="0" i="0" u="none" strike="noStrike" kern="1200" cap="none" spc="0" normalizeH="0" baseline="0" noProof="0">
              <a:ln>
                <a:noFill/>
              </a:ln>
              <a:solidFill>
                <a:srgbClr val="2C2C2C"/>
              </a:solidFill>
              <a:effectLst/>
              <a:uLnTx/>
              <a:uFillTx/>
              <a:latin typeface="Calibri" panose="020F0502020204030204"/>
              <a:ea typeface="+mn-ea"/>
            </a:endParaRPr>
          </a:p>
          <a:p>
            <a:pPr marL="537845" marR="0" lvl="1" indent="-527050" algn="just" defTabSz="914400" rtl="0" eaLnBrk="1" fontAlgn="auto" latinLnBrk="0" hangingPunct="1">
              <a:lnSpc>
                <a:spcPct val="90000"/>
              </a:lnSpc>
              <a:spcBef>
                <a:spcPts val="0"/>
              </a:spcBef>
              <a:spcAft>
                <a:spcPts val="600"/>
              </a:spcAft>
              <a:buClrTx/>
              <a:buSzPct val="120000"/>
              <a:buFontTx/>
              <a:buBlip>
                <a:blip r:embed="rId3"/>
              </a:buBlip>
              <a:tabLst/>
              <a:defRPr/>
            </a:pPr>
            <a:r>
              <a:rPr kumimoji="0" lang="en-GB" sz="2200" b="0" i="0" u="none" strike="noStrike" kern="1200" cap="none" spc="0" normalizeH="0" baseline="0" noProof="0">
                <a:ln>
                  <a:noFill/>
                </a:ln>
                <a:solidFill>
                  <a:srgbClr val="2C2C2C"/>
                </a:solidFill>
                <a:effectLst/>
                <a:uLnTx/>
                <a:uFillTx/>
                <a:latin typeface="Calibri" panose="020F0502020204030204"/>
                <a:ea typeface="+mn-ea"/>
                <a:cs typeface="Helvetica"/>
              </a:rPr>
              <a:t>(d) economic abuse (see subsection (4)); </a:t>
            </a:r>
            <a:endParaRPr kumimoji="0" lang="en-GB" sz="2200" b="0" i="0" u="none" strike="noStrike" kern="1200" cap="none" spc="0" normalizeH="0" baseline="0" noProof="0">
              <a:ln>
                <a:noFill/>
              </a:ln>
              <a:solidFill>
                <a:srgbClr val="2C2C2C"/>
              </a:solidFill>
              <a:effectLst/>
              <a:uLnTx/>
              <a:uFillTx/>
              <a:latin typeface="Calibri" panose="020F0502020204030204"/>
              <a:ea typeface="+mn-ea"/>
            </a:endParaRPr>
          </a:p>
          <a:p>
            <a:pPr marL="537845" marR="0" lvl="1" indent="-527050" algn="just" defTabSz="914400" rtl="0" eaLnBrk="1" fontAlgn="auto" latinLnBrk="0" hangingPunct="1">
              <a:lnSpc>
                <a:spcPct val="90000"/>
              </a:lnSpc>
              <a:spcBef>
                <a:spcPts val="0"/>
              </a:spcBef>
              <a:spcAft>
                <a:spcPts val="600"/>
              </a:spcAft>
              <a:buClrTx/>
              <a:buSzPct val="120000"/>
              <a:buFontTx/>
              <a:buBlip>
                <a:blip r:embed="rId3"/>
              </a:buBlip>
              <a:tabLst/>
              <a:defRPr/>
            </a:pPr>
            <a:r>
              <a:rPr kumimoji="0" lang="en-GB" sz="2200" b="0" i="0" u="none" strike="noStrike" kern="1200" cap="none" spc="0" normalizeH="0" baseline="0" noProof="0">
                <a:ln>
                  <a:noFill/>
                </a:ln>
                <a:solidFill>
                  <a:srgbClr val="2C2C2C"/>
                </a:solidFill>
                <a:effectLst/>
                <a:uLnTx/>
                <a:uFillTx/>
                <a:latin typeface="Calibri" panose="020F0502020204030204"/>
                <a:ea typeface="+mn-ea"/>
                <a:cs typeface="Helvetica"/>
              </a:rPr>
              <a:t>(e)	psychological, emotional or other abuse; and it does not matter whether the behaviour consists of a single event.</a:t>
            </a:r>
            <a:r>
              <a:rPr kumimoji="0" lang="en-GB" sz="2200" b="1" i="0" u="none" strike="noStrike" kern="1200" cap="none" spc="0" normalizeH="0" baseline="0" noProof="0">
                <a:ln>
                  <a:noFill/>
                </a:ln>
                <a:solidFill>
                  <a:prstClr val="white"/>
                </a:solidFill>
                <a:effectLst/>
                <a:uLnTx/>
                <a:uFillTx/>
                <a:latin typeface="Calibri" panose="020F0502020204030204"/>
                <a:ea typeface="+mn-ea"/>
                <a:cs typeface="Helvetica"/>
              </a:rPr>
              <a:t>single incident or a course of conduct</a:t>
            </a:r>
            <a:r>
              <a:rPr kumimoji="0" lang="en-GB" sz="2200" b="0" i="0" u="none" strike="noStrike" kern="1200" cap="none" spc="0" normalizeH="0" baseline="0" noProof="0">
                <a:ln>
                  <a:noFill/>
                </a:ln>
                <a:solidFill>
                  <a:srgbClr val="2C2C2C"/>
                </a:solidFill>
                <a:effectLst/>
                <a:uLnTx/>
                <a:uFillTx/>
                <a:latin typeface="Calibri" panose="020F0502020204030204"/>
                <a:ea typeface="+mn-ea"/>
                <a:cs typeface="Helvetica"/>
              </a:rPr>
              <a:t>.</a:t>
            </a:r>
          </a:p>
        </p:txBody>
      </p:sp>
      <p:grpSp>
        <p:nvGrpSpPr>
          <p:cNvPr id="9" name="Group 8">
            <a:extLst>
              <a:ext uri="{FF2B5EF4-FFF2-40B4-BE49-F238E27FC236}">
                <a16:creationId xmlns:a16="http://schemas.microsoft.com/office/drawing/2014/main" id="{657079B1-4E06-44AA-9FE2-D55853ECD88A}"/>
              </a:ext>
            </a:extLst>
          </p:cNvPr>
          <p:cNvGrpSpPr/>
          <p:nvPr/>
        </p:nvGrpSpPr>
        <p:grpSpPr>
          <a:xfrm>
            <a:off x="8893400" y="3751900"/>
            <a:ext cx="1520758" cy="1881298"/>
            <a:chOff x="8658940" y="2608904"/>
            <a:chExt cx="1480270" cy="1894440"/>
          </a:xfrm>
        </p:grpSpPr>
        <p:sp>
          <p:nvSpPr>
            <p:cNvPr id="10" name="Rectangle: Rounded Corners 9">
              <a:extLst>
                <a:ext uri="{FF2B5EF4-FFF2-40B4-BE49-F238E27FC236}">
                  <a16:creationId xmlns:a16="http://schemas.microsoft.com/office/drawing/2014/main" id="{BC73CA51-E77E-4DD6-A4B2-B921FB9B72FC}"/>
                </a:ext>
              </a:extLst>
            </p:cNvPr>
            <p:cNvSpPr/>
            <p:nvPr/>
          </p:nvSpPr>
          <p:spPr>
            <a:xfrm>
              <a:off x="8658940" y="3489553"/>
              <a:ext cx="1480270" cy="1013791"/>
            </a:xfrm>
            <a:prstGeom prst="roundRect">
              <a:avLst>
                <a:gd name="adj" fmla="val 6777"/>
              </a:avLst>
            </a:prstGeom>
            <a:solidFill>
              <a:schemeClr val="accent6">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44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Psychological or emotional </a:t>
              </a:r>
            </a:p>
          </p:txBody>
        </p:sp>
        <p:grpSp>
          <p:nvGrpSpPr>
            <p:cNvPr id="11" name="Group 10">
              <a:extLst>
                <a:ext uri="{FF2B5EF4-FFF2-40B4-BE49-F238E27FC236}">
                  <a16:creationId xmlns:a16="http://schemas.microsoft.com/office/drawing/2014/main" id="{30CB5840-6333-4437-98D1-D1ACA95FAC32}"/>
                </a:ext>
              </a:extLst>
            </p:cNvPr>
            <p:cNvGrpSpPr/>
            <p:nvPr/>
          </p:nvGrpSpPr>
          <p:grpSpPr>
            <a:xfrm>
              <a:off x="8811563" y="2608904"/>
              <a:ext cx="1085177" cy="1103499"/>
              <a:chOff x="8545414" y="3933232"/>
              <a:chExt cx="1085177" cy="1103499"/>
            </a:xfrm>
          </p:grpSpPr>
          <p:sp>
            <p:nvSpPr>
              <p:cNvPr id="12" name="Oval 11">
                <a:extLst>
                  <a:ext uri="{FF2B5EF4-FFF2-40B4-BE49-F238E27FC236}">
                    <a16:creationId xmlns:a16="http://schemas.microsoft.com/office/drawing/2014/main" id="{BC45C568-3E77-40E7-AF5F-1A34C1A4C611}"/>
                  </a:ext>
                </a:extLst>
              </p:cNvPr>
              <p:cNvSpPr>
                <a:spLocks noChangeAspect="1"/>
              </p:cNvSpPr>
              <p:nvPr/>
            </p:nvSpPr>
            <p:spPr>
              <a:xfrm>
                <a:off x="8545414" y="3933232"/>
                <a:ext cx="1080000" cy="1102356"/>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Logo, icon&#10;&#10;Description automatically generated">
                <a:extLst>
                  <a:ext uri="{FF2B5EF4-FFF2-40B4-BE49-F238E27FC236}">
                    <a16:creationId xmlns:a16="http://schemas.microsoft.com/office/drawing/2014/main" id="{DD9E6FC1-8268-4C6E-90A6-3E69D9804473}"/>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50591" y="3956731"/>
                <a:ext cx="1080000" cy="1080000"/>
              </a:xfrm>
              <a:prstGeom prst="rect">
                <a:avLst/>
              </a:prstGeom>
            </p:spPr>
          </p:pic>
        </p:grpSp>
      </p:grpSp>
      <p:grpSp>
        <p:nvGrpSpPr>
          <p:cNvPr id="14" name="Group 13">
            <a:extLst>
              <a:ext uri="{FF2B5EF4-FFF2-40B4-BE49-F238E27FC236}">
                <a16:creationId xmlns:a16="http://schemas.microsoft.com/office/drawing/2014/main" id="{75F06D01-700F-4CF2-8BA3-4886DFC828F1}"/>
              </a:ext>
            </a:extLst>
          </p:cNvPr>
          <p:cNvGrpSpPr/>
          <p:nvPr/>
        </p:nvGrpSpPr>
        <p:grpSpPr>
          <a:xfrm>
            <a:off x="6975047" y="3763924"/>
            <a:ext cx="1520758" cy="1869356"/>
            <a:chOff x="5951917" y="2620928"/>
            <a:chExt cx="1480270" cy="1882415"/>
          </a:xfrm>
        </p:grpSpPr>
        <p:sp>
          <p:nvSpPr>
            <p:cNvPr id="15" name="Rectangle: Rounded Corners 14">
              <a:extLst>
                <a:ext uri="{FF2B5EF4-FFF2-40B4-BE49-F238E27FC236}">
                  <a16:creationId xmlns:a16="http://schemas.microsoft.com/office/drawing/2014/main" id="{F2EA2589-949F-46FB-9056-BA047CD8741C}"/>
                </a:ext>
              </a:extLst>
            </p:cNvPr>
            <p:cNvSpPr/>
            <p:nvPr/>
          </p:nvSpPr>
          <p:spPr>
            <a:xfrm>
              <a:off x="5951917" y="3489552"/>
              <a:ext cx="1480270" cy="1013791"/>
            </a:xfrm>
            <a:prstGeom prst="roundRect">
              <a:avLst>
                <a:gd name="adj" fmla="val 6777"/>
              </a:avLst>
            </a:prstGeom>
            <a:solidFill>
              <a:schemeClr val="accent6">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44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Financial</a:t>
              </a:r>
            </a:p>
          </p:txBody>
        </p:sp>
        <p:grpSp>
          <p:nvGrpSpPr>
            <p:cNvPr id="16" name="Group 15">
              <a:extLst>
                <a:ext uri="{FF2B5EF4-FFF2-40B4-BE49-F238E27FC236}">
                  <a16:creationId xmlns:a16="http://schemas.microsoft.com/office/drawing/2014/main" id="{72468374-AF21-4F1E-9BC7-585AF0930DA1}"/>
                </a:ext>
              </a:extLst>
            </p:cNvPr>
            <p:cNvGrpSpPr>
              <a:grpSpLocks noChangeAspect="1"/>
            </p:cNvGrpSpPr>
            <p:nvPr/>
          </p:nvGrpSpPr>
          <p:grpSpPr>
            <a:xfrm>
              <a:off x="6152050" y="2620928"/>
              <a:ext cx="1107354" cy="1107354"/>
              <a:chOff x="7646092" y="4046374"/>
              <a:chExt cx="730800" cy="745928"/>
            </a:xfrm>
          </p:grpSpPr>
          <p:sp>
            <p:nvSpPr>
              <p:cNvPr id="17" name="Oval 16">
                <a:extLst>
                  <a:ext uri="{FF2B5EF4-FFF2-40B4-BE49-F238E27FC236}">
                    <a16:creationId xmlns:a16="http://schemas.microsoft.com/office/drawing/2014/main" id="{D1FFFC5C-303D-461F-9C76-483B5FA7FB70}"/>
                  </a:ext>
                </a:extLst>
              </p:cNvPr>
              <p:cNvSpPr>
                <a:spLocks noChangeAspect="1"/>
              </p:cNvSpPr>
              <p:nvPr/>
            </p:nvSpPr>
            <p:spPr>
              <a:xfrm>
                <a:off x="7646092" y="4046374"/>
                <a:ext cx="730800" cy="745928"/>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Icon&#10;&#10;Description automatically generated">
                <a:extLst>
                  <a:ext uri="{FF2B5EF4-FFF2-40B4-BE49-F238E27FC236}">
                    <a16:creationId xmlns:a16="http://schemas.microsoft.com/office/drawing/2014/main" id="{8C4C6091-6394-4DCB-A4A4-82F0E4DBD63F}"/>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46092" y="4053938"/>
                <a:ext cx="730800" cy="730800"/>
              </a:xfrm>
              <a:prstGeom prst="rect">
                <a:avLst/>
              </a:prstGeom>
            </p:spPr>
          </p:pic>
        </p:grpSp>
      </p:grpSp>
      <p:grpSp>
        <p:nvGrpSpPr>
          <p:cNvPr id="19" name="Group 18">
            <a:extLst>
              <a:ext uri="{FF2B5EF4-FFF2-40B4-BE49-F238E27FC236}">
                <a16:creationId xmlns:a16="http://schemas.microsoft.com/office/drawing/2014/main" id="{86EFC9EE-20DD-404A-84F5-4369747F70EF}"/>
              </a:ext>
            </a:extLst>
          </p:cNvPr>
          <p:cNvGrpSpPr/>
          <p:nvPr/>
        </p:nvGrpSpPr>
        <p:grpSpPr>
          <a:xfrm>
            <a:off x="3138335" y="3774256"/>
            <a:ext cx="1520758" cy="1859097"/>
            <a:chOff x="2640985" y="2631260"/>
            <a:chExt cx="1480270" cy="1872084"/>
          </a:xfrm>
        </p:grpSpPr>
        <p:sp>
          <p:nvSpPr>
            <p:cNvPr id="20" name="Rectangle: Rounded Corners 19">
              <a:extLst>
                <a:ext uri="{FF2B5EF4-FFF2-40B4-BE49-F238E27FC236}">
                  <a16:creationId xmlns:a16="http://schemas.microsoft.com/office/drawing/2014/main" id="{C2AEB6BB-C6E9-472F-9AEA-9DAED1D796CF}"/>
                </a:ext>
              </a:extLst>
            </p:cNvPr>
            <p:cNvSpPr/>
            <p:nvPr/>
          </p:nvSpPr>
          <p:spPr>
            <a:xfrm>
              <a:off x="2640985" y="3489553"/>
              <a:ext cx="1480270" cy="1013791"/>
            </a:xfrm>
            <a:prstGeom prst="roundRect">
              <a:avLst>
                <a:gd name="adj" fmla="val 6777"/>
              </a:avLst>
            </a:prstGeom>
            <a:solidFill>
              <a:schemeClr val="accent6">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44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Violent or threatening</a:t>
              </a:r>
            </a:p>
          </p:txBody>
        </p:sp>
        <p:grpSp>
          <p:nvGrpSpPr>
            <p:cNvPr id="21" name="Group 20">
              <a:extLst>
                <a:ext uri="{FF2B5EF4-FFF2-40B4-BE49-F238E27FC236}">
                  <a16:creationId xmlns:a16="http://schemas.microsoft.com/office/drawing/2014/main" id="{9D24E111-3607-4CE4-96DE-E18A5493A2DE}"/>
                </a:ext>
              </a:extLst>
            </p:cNvPr>
            <p:cNvGrpSpPr/>
            <p:nvPr/>
          </p:nvGrpSpPr>
          <p:grpSpPr>
            <a:xfrm>
              <a:off x="2839225" y="2631260"/>
              <a:ext cx="1080685" cy="1080000"/>
              <a:chOff x="3624636" y="3955588"/>
              <a:chExt cx="1080685" cy="1080000"/>
            </a:xfrm>
          </p:grpSpPr>
          <p:sp>
            <p:nvSpPr>
              <p:cNvPr id="22" name="Oval 21">
                <a:extLst>
                  <a:ext uri="{FF2B5EF4-FFF2-40B4-BE49-F238E27FC236}">
                    <a16:creationId xmlns:a16="http://schemas.microsoft.com/office/drawing/2014/main" id="{ED46B903-11D7-4BC2-AE55-AA8C02DB2815}"/>
                  </a:ext>
                </a:extLst>
              </p:cNvPr>
              <p:cNvSpPr>
                <a:spLocks noChangeAspect="1"/>
              </p:cNvSpPr>
              <p:nvPr/>
            </p:nvSpPr>
            <p:spPr>
              <a:xfrm>
                <a:off x="3624636" y="3955588"/>
                <a:ext cx="1080000" cy="108000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Icon&#10;&#10;Description automatically generated">
                <a:extLst>
                  <a:ext uri="{FF2B5EF4-FFF2-40B4-BE49-F238E27FC236}">
                    <a16:creationId xmlns:a16="http://schemas.microsoft.com/office/drawing/2014/main" id="{83CC02F0-5273-49FA-A7FC-2ECADF72EFD2}"/>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25321" y="3966516"/>
                <a:ext cx="1080000" cy="1058097"/>
              </a:xfrm>
              <a:prstGeom prst="rect">
                <a:avLst/>
              </a:prstGeom>
            </p:spPr>
          </p:pic>
        </p:grpSp>
      </p:grpSp>
      <p:grpSp>
        <p:nvGrpSpPr>
          <p:cNvPr id="24" name="Group 23">
            <a:extLst>
              <a:ext uri="{FF2B5EF4-FFF2-40B4-BE49-F238E27FC236}">
                <a16:creationId xmlns:a16="http://schemas.microsoft.com/office/drawing/2014/main" id="{4181212B-FCD2-42F8-93A6-71CDD81FE4A1}"/>
              </a:ext>
            </a:extLst>
          </p:cNvPr>
          <p:cNvGrpSpPr/>
          <p:nvPr/>
        </p:nvGrpSpPr>
        <p:grpSpPr>
          <a:xfrm>
            <a:off x="1219980" y="3774256"/>
            <a:ext cx="1520758" cy="1859097"/>
            <a:chOff x="985520" y="2631260"/>
            <a:chExt cx="1480270" cy="1872084"/>
          </a:xfrm>
        </p:grpSpPr>
        <p:sp>
          <p:nvSpPr>
            <p:cNvPr id="25" name="Rectangle: Rounded Corners 24">
              <a:extLst>
                <a:ext uri="{FF2B5EF4-FFF2-40B4-BE49-F238E27FC236}">
                  <a16:creationId xmlns:a16="http://schemas.microsoft.com/office/drawing/2014/main" id="{C751EAAA-B5B5-4BDB-80DB-400ADC487EA7}"/>
                </a:ext>
              </a:extLst>
            </p:cNvPr>
            <p:cNvSpPr/>
            <p:nvPr/>
          </p:nvSpPr>
          <p:spPr>
            <a:xfrm>
              <a:off x="985520" y="3489553"/>
              <a:ext cx="1480270" cy="1013791"/>
            </a:xfrm>
            <a:prstGeom prst="roundRect">
              <a:avLst>
                <a:gd name="adj" fmla="val 6777"/>
              </a:avLst>
            </a:prstGeom>
            <a:solidFill>
              <a:schemeClr val="accent6">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44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Physical or Sexual</a:t>
              </a:r>
            </a:p>
          </p:txBody>
        </p:sp>
        <p:grpSp>
          <p:nvGrpSpPr>
            <p:cNvPr id="26" name="Group 25">
              <a:extLst>
                <a:ext uri="{FF2B5EF4-FFF2-40B4-BE49-F238E27FC236}">
                  <a16:creationId xmlns:a16="http://schemas.microsoft.com/office/drawing/2014/main" id="{B771084B-643B-458B-9045-27CD86E39BB9}"/>
                </a:ext>
              </a:extLst>
            </p:cNvPr>
            <p:cNvGrpSpPr/>
            <p:nvPr/>
          </p:nvGrpSpPr>
          <p:grpSpPr>
            <a:xfrm>
              <a:off x="1185655" y="2631260"/>
              <a:ext cx="1080000" cy="1080000"/>
              <a:chOff x="1971066" y="3955588"/>
              <a:chExt cx="1080000" cy="1080000"/>
            </a:xfrm>
          </p:grpSpPr>
          <p:sp>
            <p:nvSpPr>
              <p:cNvPr id="27" name="Oval 26">
                <a:extLst>
                  <a:ext uri="{FF2B5EF4-FFF2-40B4-BE49-F238E27FC236}">
                    <a16:creationId xmlns:a16="http://schemas.microsoft.com/office/drawing/2014/main" id="{0B2D286E-9B49-445E-85A2-EB2DA83AA453}"/>
                  </a:ext>
                </a:extLst>
              </p:cNvPr>
              <p:cNvSpPr>
                <a:spLocks noChangeAspect="1"/>
              </p:cNvSpPr>
              <p:nvPr/>
            </p:nvSpPr>
            <p:spPr>
              <a:xfrm>
                <a:off x="1971066" y="3955588"/>
                <a:ext cx="1080000" cy="108000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descr="Icon&#10;&#10;Description automatically generated">
                <a:extLst>
                  <a:ext uri="{FF2B5EF4-FFF2-40B4-BE49-F238E27FC236}">
                    <a16:creationId xmlns:a16="http://schemas.microsoft.com/office/drawing/2014/main" id="{188FF16F-24FF-45A5-AE7F-91B7F00F3EA2}"/>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1066" y="3966540"/>
                <a:ext cx="1080000" cy="1058097"/>
              </a:xfrm>
              <a:prstGeom prst="rect">
                <a:avLst/>
              </a:prstGeom>
            </p:spPr>
          </p:pic>
        </p:grpSp>
      </p:grpSp>
      <p:grpSp>
        <p:nvGrpSpPr>
          <p:cNvPr id="29" name="Group 28">
            <a:extLst>
              <a:ext uri="{FF2B5EF4-FFF2-40B4-BE49-F238E27FC236}">
                <a16:creationId xmlns:a16="http://schemas.microsoft.com/office/drawing/2014/main" id="{34998D55-DB02-45C3-A732-50AB871019ED}"/>
              </a:ext>
            </a:extLst>
          </p:cNvPr>
          <p:cNvGrpSpPr/>
          <p:nvPr/>
        </p:nvGrpSpPr>
        <p:grpSpPr>
          <a:xfrm>
            <a:off x="5056690" y="3770925"/>
            <a:ext cx="1520758" cy="1862405"/>
            <a:chOff x="4296450" y="2627929"/>
            <a:chExt cx="1480270" cy="1875415"/>
          </a:xfrm>
        </p:grpSpPr>
        <p:sp>
          <p:nvSpPr>
            <p:cNvPr id="30" name="Rectangle: Rounded Corners 29">
              <a:extLst>
                <a:ext uri="{FF2B5EF4-FFF2-40B4-BE49-F238E27FC236}">
                  <a16:creationId xmlns:a16="http://schemas.microsoft.com/office/drawing/2014/main" id="{55C70433-476E-44CF-B1E1-0AF95547DE9E}"/>
                </a:ext>
              </a:extLst>
            </p:cNvPr>
            <p:cNvSpPr/>
            <p:nvPr/>
          </p:nvSpPr>
          <p:spPr>
            <a:xfrm>
              <a:off x="4296450" y="3489553"/>
              <a:ext cx="1480270" cy="1013791"/>
            </a:xfrm>
            <a:prstGeom prst="roundRect">
              <a:avLst>
                <a:gd name="adj" fmla="val 6777"/>
              </a:avLst>
            </a:prstGeom>
            <a:solidFill>
              <a:schemeClr val="accent6">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44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Controlling or coercive</a:t>
              </a:r>
            </a:p>
          </p:txBody>
        </p:sp>
        <p:grpSp>
          <p:nvGrpSpPr>
            <p:cNvPr id="31" name="Group 30">
              <a:extLst>
                <a:ext uri="{FF2B5EF4-FFF2-40B4-BE49-F238E27FC236}">
                  <a16:creationId xmlns:a16="http://schemas.microsoft.com/office/drawing/2014/main" id="{4731E4E9-893A-4B7B-9D10-9D8263426BCE}"/>
                </a:ext>
              </a:extLst>
            </p:cNvPr>
            <p:cNvGrpSpPr/>
            <p:nvPr/>
          </p:nvGrpSpPr>
          <p:grpSpPr>
            <a:xfrm>
              <a:off x="4507995" y="2627929"/>
              <a:ext cx="1080020" cy="1080908"/>
              <a:chOff x="5293406" y="3952257"/>
              <a:chExt cx="1080020" cy="1080908"/>
            </a:xfrm>
          </p:grpSpPr>
          <p:sp>
            <p:nvSpPr>
              <p:cNvPr id="32" name="Oval 31">
                <a:extLst>
                  <a:ext uri="{FF2B5EF4-FFF2-40B4-BE49-F238E27FC236}">
                    <a16:creationId xmlns:a16="http://schemas.microsoft.com/office/drawing/2014/main" id="{B6A12BC7-F8BE-4B07-A10C-27C5DA7F91D7}"/>
                  </a:ext>
                </a:extLst>
              </p:cNvPr>
              <p:cNvSpPr>
                <a:spLocks noChangeAspect="1"/>
              </p:cNvSpPr>
              <p:nvPr/>
            </p:nvSpPr>
            <p:spPr>
              <a:xfrm>
                <a:off x="5293406" y="3952257"/>
                <a:ext cx="1080000" cy="108000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descr="Logo, icon&#10;&#10;Description automatically generated">
                <a:extLst>
                  <a:ext uri="{FF2B5EF4-FFF2-40B4-BE49-F238E27FC236}">
                    <a16:creationId xmlns:a16="http://schemas.microsoft.com/office/drawing/2014/main" id="{6D72C517-5814-4854-A89C-FC605523523F}"/>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299659" y="3959398"/>
                <a:ext cx="1073767" cy="1073767"/>
              </a:xfrm>
              <a:prstGeom prst="rect">
                <a:avLst/>
              </a:prstGeom>
            </p:spPr>
          </p:pic>
        </p:grpSp>
      </p:grpSp>
    </p:spTree>
    <p:extLst>
      <p:ext uri="{BB962C8B-B14F-4D97-AF65-F5344CB8AC3E}">
        <p14:creationId xmlns:p14="http://schemas.microsoft.com/office/powerpoint/2010/main" val="2300156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2C2806-FEBB-452D-83F8-DFB816BA8155}"/>
              </a:ext>
            </a:extLst>
          </p:cNvPr>
          <p:cNvSpPr>
            <a:spLocks noGrp="1"/>
          </p:cNvSpPr>
          <p:nvPr>
            <p:ph idx="1"/>
          </p:nvPr>
        </p:nvSpPr>
        <p:spPr>
          <a:xfrm>
            <a:off x="1081088" y="1728849"/>
            <a:ext cx="10214985" cy="2400657"/>
          </a:xfrm>
        </p:spPr>
        <p:txBody>
          <a:bodyPr vert="horz" wrap="square" lIns="91440" tIns="45720" rIns="91440" bIns="45720" rtlCol="0" anchor="t">
            <a:spAutoFit/>
          </a:bodyPr>
          <a:lstStyle/>
          <a:p>
            <a:pPr marL="537845" indent="-537845"/>
            <a:r>
              <a:rPr lang="en-GB" sz="2000"/>
              <a:t>Economic abuse” means any behaviour that has a substantial adverse effect on B’s ability to</a:t>
            </a:r>
            <a:endParaRPr lang="en-GB" sz="2000">
              <a:ea typeface="Calibri"/>
            </a:endParaRPr>
          </a:p>
          <a:p>
            <a:pPr marL="537845" indent="-537845"/>
            <a:r>
              <a:rPr lang="en-GB" sz="2000"/>
              <a:t>(a) acquire, use or maintain money or other property, </a:t>
            </a:r>
            <a:endParaRPr lang="en-GB" sz="2000">
              <a:ea typeface="Calibri"/>
            </a:endParaRPr>
          </a:p>
          <a:p>
            <a:pPr marL="537845" indent="-537845"/>
            <a:r>
              <a:rPr lang="en-GB" sz="2000"/>
              <a:t>(b) obtain goods or services. </a:t>
            </a:r>
            <a:endParaRPr lang="en-GB" sz="2000">
              <a:ea typeface="Calibri"/>
            </a:endParaRPr>
          </a:p>
          <a:p>
            <a:pPr marL="0" indent="0">
              <a:buNone/>
            </a:pPr>
            <a:r>
              <a:rPr lang="en-GB" sz="2000"/>
              <a:t>(5) For the purposes of this Act A’s behaviour may be behaviour “towards” B despite the fact that it consists of conduct directed at another person (for example, B’s child).</a:t>
            </a:r>
            <a:endParaRPr lang="en-GB" sz="2000">
              <a:ea typeface="Calibri"/>
            </a:endParaRPr>
          </a:p>
        </p:txBody>
      </p:sp>
    </p:spTree>
    <p:extLst>
      <p:ext uri="{BB962C8B-B14F-4D97-AF65-F5344CB8AC3E}">
        <p14:creationId xmlns:p14="http://schemas.microsoft.com/office/powerpoint/2010/main" val="3889934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8914A-D1B1-47FD-B96A-59203A9B2529}"/>
              </a:ext>
            </a:extLst>
          </p:cNvPr>
          <p:cNvSpPr>
            <a:spLocks noGrp="1"/>
          </p:cNvSpPr>
          <p:nvPr>
            <p:ph type="title"/>
          </p:nvPr>
        </p:nvSpPr>
        <p:spPr>
          <a:xfrm>
            <a:off x="1081089" y="686804"/>
            <a:ext cx="5014912" cy="1031872"/>
          </a:xfrm>
        </p:spPr>
        <p:txBody>
          <a:bodyPr/>
          <a:lstStyle/>
          <a:p>
            <a:r>
              <a:rPr lang="en-GB" sz="3600"/>
              <a:t>Personal Connection</a:t>
            </a:r>
          </a:p>
        </p:txBody>
      </p:sp>
      <p:sp>
        <p:nvSpPr>
          <p:cNvPr id="3" name="Content Placeholder 2">
            <a:extLst>
              <a:ext uri="{FF2B5EF4-FFF2-40B4-BE49-F238E27FC236}">
                <a16:creationId xmlns:a16="http://schemas.microsoft.com/office/drawing/2014/main" id="{D4326618-8088-4DBF-93B1-D3606A4A584F}"/>
              </a:ext>
            </a:extLst>
          </p:cNvPr>
          <p:cNvSpPr>
            <a:spLocks noGrp="1"/>
          </p:cNvSpPr>
          <p:nvPr>
            <p:ph idx="1"/>
          </p:nvPr>
        </p:nvSpPr>
        <p:spPr>
          <a:xfrm>
            <a:off x="1081089" y="1678890"/>
            <a:ext cx="10214985" cy="4144724"/>
          </a:xfrm>
        </p:spPr>
        <p:txBody>
          <a:bodyPr/>
          <a:lstStyle/>
          <a:p>
            <a:r>
              <a:rPr lang="en-GB" sz="2000"/>
              <a:t>For the meaning of “personally connected”, see section 2. </a:t>
            </a:r>
          </a:p>
          <a:p>
            <a:r>
              <a:rPr lang="en-GB" sz="2000"/>
              <a:t>2 Definition of “personally connected” </a:t>
            </a:r>
          </a:p>
          <a:p>
            <a:r>
              <a:rPr lang="en-GB" sz="2000"/>
              <a:t>(1) For the purposes of this Act, two people are “personally connected” to each other if any of the following applies— </a:t>
            </a:r>
          </a:p>
          <a:p>
            <a:r>
              <a:rPr lang="en-GB" sz="2000"/>
              <a:t>(a)</a:t>
            </a:r>
            <a:r>
              <a:rPr lang="en-GB" sz="2000">
                <a:solidFill>
                  <a:srgbClr val="282828"/>
                </a:solidFill>
              </a:rPr>
              <a:t> they are, or have been, </a:t>
            </a:r>
            <a:r>
              <a:rPr lang="en-GB" sz="2000"/>
              <a:t>married to each other; </a:t>
            </a:r>
          </a:p>
          <a:p>
            <a:r>
              <a:rPr lang="en-GB" sz="2000"/>
              <a:t>(b) they are, or have been, civil partners of each other; </a:t>
            </a:r>
          </a:p>
          <a:p>
            <a:r>
              <a:rPr lang="en-GB" sz="2000"/>
              <a:t>(c) they have agreed to marry one another (whether or not the agreement has been terminated); (d) they have entered into a civil partnership agreement (whether or not the agreement has been terminated);</a:t>
            </a:r>
          </a:p>
        </p:txBody>
      </p:sp>
    </p:spTree>
    <p:extLst>
      <p:ext uri="{BB962C8B-B14F-4D97-AF65-F5344CB8AC3E}">
        <p14:creationId xmlns:p14="http://schemas.microsoft.com/office/powerpoint/2010/main" val="2780521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AD23F6-C13E-48FF-AB70-4E6829C37140}"/>
              </a:ext>
            </a:extLst>
          </p:cNvPr>
          <p:cNvSpPr>
            <a:spLocks noGrp="1"/>
          </p:cNvSpPr>
          <p:nvPr>
            <p:ph idx="1"/>
          </p:nvPr>
        </p:nvSpPr>
        <p:spPr>
          <a:xfrm>
            <a:off x="988507" y="1658508"/>
            <a:ext cx="10214985" cy="1836400"/>
          </a:xfrm>
        </p:spPr>
        <p:txBody>
          <a:bodyPr vert="horz" wrap="square" lIns="91440" tIns="45720" rIns="91440" bIns="45720" rtlCol="0" anchor="t">
            <a:spAutoFit/>
          </a:bodyPr>
          <a:lstStyle/>
          <a:p>
            <a:pPr marL="537845" indent="-537845"/>
            <a:r>
              <a:rPr lang="en-GB" sz="2000"/>
              <a:t>e) </a:t>
            </a:r>
            <a:r>
              <a:rPr lang="en-GB" sz="2000" b="1">
                <a:solidFill>
                  <a:srgbClr val="282828"/>
                </a:solidFill>
              </a:rPr>
              <a:t>they are, or have been</a:t>
            </a:r>
            <a:r>
              <a:rPr lang="en-GB" sz="2000"/>
              <a:t>, in an intimate personal relationship with each other; </a:t>
            </a:r>
            <a:endParaRPr lang="en-GB" sz="2000">
              <a:ea typeface="Calibri"/>
            </a:endParaRPr>
          </a:p>
          <a:p>
            <a:pPr marL="537845" indent="-537845"/>
            <a:r>
              <a:rPr lang="en-GB" sz="2000"/>
              <a:t>(f) they each have, or there has been a time when they each have had, a parental relationship in relation to the same child (see subsection (2));</a:t>
            </a:r>
            <a:endParaRPr lang="en-GB" sz="2000">
              <a:ea typeface="Calibri"/>
            </a:endParaRPr>
          </a:p>
          <a:p>
            <a:pPr marL="537845" indent="-537845"/>
            <a:r>
              <a:rPr lang="en-GB" sz="2000"/>
              <a:t> (g) they are relatives</a:t>
            </a:r>
            <a:endParaRPr lang="en-GB" sz="2000">
              <a:ea typeface="Calibri"/>
            </a:endParaRPr>
          </a:p>
        </p:txBody>
      </p:sp>
    </p:spTree>
    <p:extLst>
      <p:ext uri="{BB962C8B-B14F-4D97-AF65-F5344CB8AC3E}">
        <p14:creationId xmlns:p14="http://schemas.microsoft.com/office/powerpoint/2010/main" val="427132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86DC1A-40DE-4DC2-9450-EB6257340CB0}"/>
              </a:ext>
            </a:extLst>
          </p:cNvPr>
          <p:cNvSpPr>
            <a:spLocks noGrp="1"/>
          </p:cNvSpPr>
          <p:nvPr>
            <p:ph idx="1"/>
          </p:nvPr>
        </p:nvSpPr>
        <p:spPr>
          <a:xfrm>
            <a:off x="1174872" y="861338"/>
            <a:ext cx="10214985" cy="5355312"/>
          </a:xfrm>
        </p:spPr>
        <p:txBody>
          <a:bodyPr vert="horz" wrap="square" lIns="91440" tIns="45720" rIns="91440" bIns="45720" rtlCol="0" anchor="t">
            <a:spAutoFit/>
          </a:bodyPr>
          <a:lstStyle/>
          <a:p>
            <a:pPr marL="537845" indent="-537845" algn="just">
              <a:lnSpc>
                <a:spcPct val="150000"/>
              </a:lnSpc>
            </a:pPr>
            <a:r>
              <a:rPr lang="en-GB" altLang="en-US" sz="2000"/>
              <a:t>Controlling behaviour is: a range of acts designed to make a person subordinate and/or dependent by isolating them from sources of support, exploiting their resources and capacities for personal gain, depriving them of the means needed for independence, resistance and escape and regulating their everyday behaviour. </a:t>
            </a:r>
            <a:endParaRPr lang="en-GB" altLang="en-US" sz="2000">
              <a:ea typeface="Calibri"/>
            </a:endParaRPr>
          </a:p>
          <a:p>
            <a:pPr marL="537845" indent="-537845" algn="just">
              <a:lnSpc>
                <a:spcPct val="150000"/>
              </a:lnSpc>
            </a:pPr>
            <a:r>
              <a:rPr lang="en-GB" altLang="en-US" sz="2000"/>
              <a:t>Coercive behaviour is: an act or a pattern of acts of assault, threats, humiliation and intimidation or other abuse that is used to harm, punish, or frighten their victim.”* </a:t>
            </a:r>
            <a:endParaRPr lang="en-GB" altLang="en-US" sz="2000">
              <a:ea typeface="Calibri"/>
            </a:endParaRPr>
          </a:p>
          <a:p>
            <a:pPr marL="537845" indent="-537845" algn="just">
              <a:lnSpc>
                <a:spcPct val="150000"/>
              </a:lnSpc>
            </a:pPr>
            <a:r>
              <a:rPr lang="en-GB" altLang="en-US" sz="2000"/>
              <a:t>*This definition includes so called 'honour’ based violence, female genital mutilation (FGM) and forced marriage, and is clear that victims are not confined to one gender or ethnic group.</a:t>
            </a:r>
            <a:endParaRPr lang="en-GB" altLang="en-US" sz="2000">
              <a:ea typeface="Calibri" panose="020F0502020204030204"/>
            </a:endParaRPr>
          </a:p>
          <a:p>
            <a:pPr marL="537845" indent="-537845"/>
            <a:endParaRPr lang="en-GB">
              <a:ea typeface="Calibri" panose="020F0502020204030204"/>
            </a:endParaRPr>
          </a:p>
        </p:txBody>
      </p:sp>
    </p:spTree>
    <p:extLst>
      <p:ext uri="{BB962C8B-B14F-4D97-AF65-F5344CB8AC3E}">
        <p14:creationId xmlns:p14="http://schemas.microsoft.com/office/powerpoint/2010/main" val="429849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86DC1A-40DE-4DC2-9450-EB6257340CB0}"/>
              </a:ext>
            </a:extLst>
          </p:cNvPr>
          <p:cNvSpPr>
            <a:spLocks noGrp="1"/>
          </p:cNvSpPr>
          <p:nvPr>
            <p:ph idx="1"/>
          </p:nvPr>
        </p:nvSpPr>
        <p:spPr>
          <a:xfrm>
            <a:off x="988507" y="1995694"/>
            <a:ext cx="10214985" cy="4175502"/>
          </a:xfrm>
        </p:spPr>
        <p:txBody>
          <a:bodyPr vert="horz" wrap="square" lIns="91440" tIns="45720" rIns="91440" bIns="45720" rtlCol="0" anchor="t">
            <a:spAutoFit/>
          </a:bodyPr>
          <a:lstStyle/>
          <a:p>
            <a:pPr marL="0" indent="0" algn="just">
              <a:lnSpc>
                <a:spcPct val="150000"/>
              </a:lnSpc>
              <a:buNone/>
            </a:pPr>
            <a:r>
              <a:rPr lang="en-GB" sz="2000" dirty="0">
                <a:ea typeface="+mn-lt"/>
                <a:cs typeface="+mn-lt"/>
              </a:rPr>
              <a:t>Domestic Abuse 43. </a:t>
            </a:r>
            <a:endParaRPr lang="en-GB" altLang="en-US" sz="2000" dirty="0">
              <a:ea typeface="+mn-lt"/>
            </a:endParaRPr>
          </a:p>
          <a:p>
            <a:pPr marL="0" indent="0" algn="just">
              <a:lnSpc>
                <a:spcPct val="150000"/>
              </a:lnSpc>
              <a:buNone/>
            </a:pPr>
            <a:r>
              <a:rPr lang="en-GB" sz="2000" dirty="0">
                <a:ea typeface="+mn-lt"/>
                <a:cs typeface="+mn-lt"/>
              </a:rPr>
              <a:t>Domestic abuse can encompass a wide range of behaviours and may be a single incident or a pattern of incidents. That abuse can be, but is not limited to, psychological, physical, sexual, financial or emotional. Children can be victims of domestic abuse. They may see, hear, or experience the effects of abuse at home and/or suffer domestic abuse in their own intimate relationships (teenage relationship abuse). All of which can have a detrimental and long-term impact on their health, well-being, development, and ability to learn.</a:t>
            </a:r>
            <a:endParaRPr lang="en-GB" altLang="en-US" sz="2000" dirty="0">
              <a:ea typeface="Calibri"/>
            </a:endParaRPr>
          </a:p>
          <a:p>
            <a:pPr marL="537845" indent="-537845"/>
            <a:endParaRPr lang="en-GB" dirty="0">
              <a:ea typeface="Calibri" panose="020F0502020204030204"/>
            </a:endParaRPr>
          </a:p>
        </p:txBody>
      </p:sp>
      <p:sp>
        <p:nvSpPr>
          <p:cNvPr id="4" name="Title 1">
            <a:extLst>
              <a:ext uri="{FF2B5EF4-FFF2-40B4-BE49-F238E27FC236}">
                <a16:creationId xmlns:a16="http://schemas.microsoft.com/office/drawing/2014/main" id="{D2D889B4-72F3-2837-3751-CC940654A15F}"/>
              </a:ext>
            </a:extLst>
          </p:cNvPr>
          <p:cNvSpPr>
            <a:spLocks noGrp="1"/>
          </p:cNvSpPr>
          <p:nvPr>
            <p:ph type="title"/>
          </p:nvPr>
        </p:nvSpPr>
        <p:spPr>
          <a:xfrm>
            <a:off x="1081087" y="963822"/>
            <a:ext cx="5014912" cy="1031872"/>
          </a:xfrm>
        </p:spPr>
        <p:txBody>
          <a:bodyPr>
            <a:normAutofit fontScale="90000"/>
          </a:bodyPr>
          <a:lstStyle/>
          <a:p>
            <a:r>
              <a:rPr lang="en-GB" sz="3600" dirty="0">
                <a:latin typeface="Helvetica"/>
                <a:cs typeface="Helvetica"/>
              </a:rPr>
              <a:t>Keeping Children Safe in Education 2023 </a:t>
            </a:r>
            <a:endParaRPr lang="en-US" dirty="0"/>
          </a:p>
        </p:txBody>
      </p:sp>
    </p:spTree>
    <p:extLst>
      <p:ext uri="{BB962C8B-B14F-4D97-AF65-F5344CB8AC3E}">
        <p14:creationId xmlns:p14="http://schemas.microsoft.com/office/powerpoint/2010/main" val="3361846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E6C75-7CB2-4F41-BCD1-4E9B956A6743}"/>
              </a:ext>
            </a:extLst>
          </p:cNvPr>
          <p:cNvSpPr>
            <a:spLocks noGrp="1"/>
          </p:cNvSpPr>
          <p:nvPr>
            <p:ph type="ctrTitle"/>
          </p:nvPr>
        </p:nvSpPr>
        <p:spPr>
          <a:xfrm>
            <a:off x="1524000" y="2189162"/>
            <a:ext cx="9144000" cy="2133599"/>
          </a:xfrm>
        </p:spPr>
        <p:txBody>
          <a:bodyPr>
            <a:normAutofit fontScale="90000"/>
          </a:bodyPr>
          <a:lstStyle/>
          <a:p>
            <a:pPr algn="ctr"/>
            <a:r>
              <a:rPr lang="en-GB">
                <a:latin typeface="Helvetica"/>
                <a:cs typeface="Helvetica"/>
              </a:rPr>
              <a:t>Impact of Domestic Abuse on Children &amp; Young People</a:t>
            </a:r>
            <a:endParaRPr lang="en-US">
              <a:cs typeface="Helvetica" pitchFamily="2" charset="0"/>
            </a:endParaRPr>
          </a:p>
        </p:txBody>
      </p:sp>
    </p:spTree>
    <p:extLst>
      <p:ext uri="{BB962C8B-B14F-4D97-AF65-F5344CB8AC3E}">
        <p14:creationId xmlns:p14="http://schemas.microsoft.com/office/powerpoint/2010/main" val="3197657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585D31-3CDC-440B-B18F-938F5855B387}"/>
              </a:ext>
            </a:extLst>
          </p:cNvPr>
          <p:cNvSpPr/>
          <p:nvPr/>
        </p:nvSpPr>
        <p:spPr>
          <a:xfrm>
            <a:off x="302257" y="4834261"/>
            <a:ext cx="10412506" cy="1631216"/>
          </a:xfrm>
          <a:prstGeom prst="rect">
            <a:avLst/>
          </a:prstGeom>
        </p:spPr>
        <p:txBody>
          <a:bodyPr wrap="square">
            <a:spAutoFit/>
          </a:bodyPr>
          <a:lstStyle/>
          <a:p>
            <a:r>
              <a:rPr lang="en-GB" sz="2000" b="1" dirty="0"/>
              <a:t>Today’s objective: </a:t>
            </a:r>
          </a:p>
          <a:p>
            <a:endParaRPr lang="en-GB" sz="2000" b="1" dirty="0"/>
          </a:p>
          <a:p>
            <a:endParaRPr lang="en-GB" sz="2000" b="1" dirty="0"/>
          </a:p>
          <a:p>
            <a:endParaRPr lang="en-GB" sz="2000" b="1" dirty="0"/>
          </a:p>
          <a:p>
            <a:r>
              <a:rPr lang="en-GB" sz="2000" b="1" dirty="0"/>
              <a:t> </a:t>
            </a:r>
            <a:endParaRPr lang="en-GB" sz="2000" dirty="0"/>
          </a:p>
        </p:txBody>
      </p:sp>
      <p:sp>
        <p:nvSpPr>
          <p:cNvPr id="4" name="Rectangle 3">
            <a:extLst>
              <a:ext uri="{FF2B5EF4-FFF2-40B4-BE49-F238E27FC236}">
                <a16:creationId xmlns:a16="http://schemas.microsoft.com/office/drawing/2014/main" id="{032BAC18-3B27-4725-8312-5C66CC4736D2}"/>
              </a:ext>
            </a:extLst>
          </p:cNvPr>
          <p:cNvSpPr/>
          <p:nvPr/>
        </p:nvSpPr>
        <p:spPr>
          <a:xfrm>
            <a:off x="224797" y="1362285"/>
            <a:ext cx="11663320" cy="3139321"/>
          </a:xfrm>
          <a:prstGeom prst="rect">
            <a:avLst/>
          </a:prstGeom>
        </p:spPr>
        <p:txBody>
          <a:bodyPr wrap="square">
            <a:spAutoFit/>
          </a:bodyPr>
          <a:lstStyle/>
          <a:p>
            <a:pPr marL="457200" indent="-457200">
              <a:buFont typeface="Wingdings" panose="05000000000000000000" pitchFamily="2" charset="2"/>
              <a:buChar char="q"/>
            </a:pPr>
            <a:r>
              <a:rPr lang="en-GB" altLang="en-US" sz="2200" dirty="0"/>
              <a:t>To promote connectivity with the Nottingham City Safeguarding Children Partnership, other key local authority departments and Designated Safeguarding Leads across the city</a:t>
            </a:r>
          </a:p>
          <a:p>
            <a:endParaRPr lang="en-GB" altLang="en-US" sz="2200" dirty="0"/>
          </a:p>
          <a:p>
            <a:pPr marL="457200" indent="-457200">
              <a:buFont typeface="Wingdings" panose="05000000000000000000" pitchFamily="2" charset="2"/>
              <a:buChar char="q"/>
            </a:pPr>
            <a:r>
              <a:rPr lang="en-GB" altLang="en-US" sz="2200" dirty="0"/>
              <a:t>Act as a conduit for policy updates </a:t>
            </a:r>
          </a:p>
          <a:p>
            <a:pPr marL="342900" indent="-342900">
              <a:buFont typeface="Wingdings" panose="05000000000000000000" pitchFamily="2" charset="2"/>
              <a:buChar char="q"/>
            </a:pPr>
            <a:endParaRPr lang="en-GB" altLang="en-US" sz="2200" dirty="0"/>
          </a:p>
          <a:p>
            <a:pPr marL="457200" indent="-457200">
              <a:buFont typeface="Wingdings" panose="05000000000000000000" pitchFamily="2" charset="2"/>
              <a:buChar char="q"/>
            </a:pPr>
            <a:r>
              <a:rPr lang="en-GB" altLang="en-US" sz="2200" dirty="0"/>
              <a:t>A network which demonstrates professional behaviours and mutual support </a:t>
            </a:r>
          </a:p>
          <a:p>
            <a:pPr marL="342900" indent="-342900">
              <a:buFont typeface="Wingdings" panose="05000000000000000000" pitchFamily="2" charset="2"/>
              <a:buChar char="q"/>
            </a:pPr>
            <a:endParaRPr lang="en-GB" altLang="en-US" sz="2200" dirty="0"/>
          </a:p>
          <a:p>
            <a:pPr marL="457200" indent="-457200">
              <a:buFont typeface="Wingdings" panose="05000000000000000000" pitchFamily="2" charset="2"/>
              <a:buChar char="q"/>
            </a:pPr>
            <a:r>
              <a:rPr lang="en-GB" altLang="en-US" sz="2200" dirty="0"/>
              <a:t>Sharing of pertinent local and national updates focusing on safeguarding priorities and emerging trends across the city of Nottingham</a:t>
            </a:r>
          </a:p>
        </p:txBody>
      </p:sp>
      <p:sp>
        <p:nvSpPr>
          <p:cNvPr id="5" name="Rectangle 4">
            <a:extLst>
              <a:ext uri="{FF2B5EF4-FFF2-40B4-BE49-F238E27FC236}">
                <a16:creationId xmlns:a16="http://schemas.microsoft.com/office/drawing/2014/main" id="{A22CF544-3AA5-4FAA-B56E-0AA18838F26A}"/>
              </a:ext>
            </a:extLst>
          </p:cNvPr>
          <p:cNvSpPr/>
          <p:nvPr/>
        </p:nvSpPr>
        <p:spPr>
          <a:xfrm>
            <a:off x="304799" y="266595"/>
            <a:ext cx="9390529" cy="769441"/>
          </a:xfrm>
          <a:prstGeom prst="rect">
            <a:avLst/>
          </a:prstGeom>
        </p:spPr>
        <p:txBody>
          <a:bodyPr wrap="square">
            <a:spAutoFit/>
          </a:bodyPr>
          <a:lstStyle/>
          <a:p>
            <a:r>
              <a:rPr lang="en-GB" altLang="en-US" sz="4400" b="1" dirty="0"/>
              <a:t>DSL Network Aims and Purpose </a:t>
            </a:r>
            <a:endParaRPr lang="en-GB" sz="4400" b="1" dirty="0"/>
          </a:p>
        </p:txBody>
      </p:sp>
      <p:pic>
        <p:nvPicPr>
          <p:cNvPr id="2056" name="Picture 8" descr="Your Business Relationships Hinge on Corporate Social Responsibility">
            <a:extLst>
              <a:ext uri="{FF2B5EF4-FFF2-40B4-BE49-F238E27FC236}">
                <a16:creationId xmlns:a16="http://schemas.microsoft.com/office/drawing/2014/main" id="{5A23B6CA-4BF4-498F-AB92-A8B06313CC8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641045">
            <a:off x="9294976" y="4517701"/>
            <a:ext cx="2559564" cy="14371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DF0EB70-780A-4D1A-984E-3FB235257830}"/>
              </a:ext>
            </a:extLst>
          </p:cNvPr>
          <p:cNvSpPr/>
          <p:nvPr/>
        </p:nvSpPr>
        <p:spPr>
          <a:xfrm>
            <a:off x="302257" y="5265148"/>
            <a:ext cx="8645800" cy="1200329"/>
          </a:xfrm>
          <a:prstGeom prst="rect">
            <a:avLst/>
          </a:prstGeom>
        </p:spPr>
        <p:txBody>
          <a:bodyPr wrap="square">
            <a:spAutoFit/>
          </a:bodyPr>
          <a:lstStyle/>
          <a:p>
            <a:pPr marL="342900" indent="-342900">
              <a:buFont typeface="+mj-lt"/>
              <a:buAutoNum type="arabicPeriod"/>
            </a:pPr>
            <a:r>
              <a:rPr lang="en-US" dirty="0"/>
              <a:t>‘Refresh Operation Encompass purpose, process and the Early Police Alert to Schools (EPAS). </a:t>
            </a:r>
          </a:p>
          <a:p>
            <a:pPr marL="342900" indent="-342900">
              <a:buFont typeface="+mj-lt"/>
              <a:buAutoNum type="arabicPeriod"/>
            </a:pPr>
            <a:r>
              <a:rPr lang="en-US" dirty="0"/>
              <a:t>Briefing delivery on ‘Understanding and responding to Domestic Abuse in school settings.’ </a:t>
            </a:r>
            <a:endParaRPr lang="en-GB" dirty="0">
              <a:latin typeface="Tahoma" panose="020B060403050404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840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3" title="Adam's Story: It Follows Me Around | Childline">
            <a:hlinkClick r:id="" action="ppaction://media"/>
            <a:extLst>
              <a:ext uri="{FF2B5EF4-FFF2-40B4-BE49-F238E27FC236}">
                <a16:creationId xmlns:a16="http://schemas.microsoft.com/office/drawing/2014/main" id="{CAD17DB5-C302-473E-AA46-557B5D9CDEED}"/>
              </a:ext>
            </a:extLst>
          </p:cNvPr>
          <p:cNvPicPr>
            <a:picLocks noRot="1" noChangeAspect="1"/>
          </p:cNvPicPr>
          <p:nvPr>
            <a:videoFile r:link="rId1"/>
          </p:nvPr>
        </p:nvPicPr>
        <p:blipFill>
          <a:blip r:embed="rId3"/>
          <a:stretch>
            <a:fillRect/>
          </a:stretch>
        </p:blipFill>
        <p:spPr>
          <a:xfrm>
            <a:off x="969768" y="882952"/>
            <a:ext cx="9904119" cy="5571067"/>
          </a:xfrm>
          <a:prstGeom prst="rect">
            <a:avLst/>
          </a:prstGeom>
        </p:spPr>
      </p:pic>
    </p:spTree>
    <p:extLst>
      <p:ext uri="{BB962C8B-B14F-4D97-AF65-F5344CB8AC3E}">
        <p14:creationId xmlns:p14="http://schemas.microsoft.com/office/powerpoint/2010/main" val="312780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3BA65F-5378-44AE-AC40-D1488D266193}"/>
              </a:ext>
            </a:extLst>
          </p:cNvPr>
          <p:cNvSpPr txBox="1"/>
          <p:nvPr/>
        </p:nvSpPr>
        <p:spPr>
          <a:xfrm>
            <a:off x="1027812" y="1132369"/>
            <a:ext cx="10136375"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
                <a:srgbClr val="48C0B9"/>
              </a:buClr>
              <a:buSzTx/>
              <a:buFontTx/>
              <a:buNone/>
              <a:tabLst/>
              <a:defRPr/>
            </a:pPr>
            <a:r>
              <a:rPr kumimoji="0" lang="en-GB" sz="4000" b="1" i="0" u="none" strike="noStrike" kern="1200" cap="none" spc="0" normalizeH="0" baseline="0" noProof="0">
                <a:ln>
                  <a:noFill/>
                </a:ln>
                <a:solidFill>
                  <a:srgbClr val="48C0B9"/>
                </a:solidFill>
                <a:effectLst/>
                <a:uLnTx/>
                <a:uFillTx/>
                <a:latin typeface="Helvetica" panose="020B0604020202020204" pitchFamily="34" charset="0"/>
                <a:ea typeface="+mn-ea"/>
                <a:cs typeface="Helvetica"/>
              </a:rPr>
              <a:t>Adam’s Story Discussion</a:t>
            </a:r>
            <a:endParaRPr kumimoji="0" lang="en-GB" sz="4000" b="1" i="0" u="none" strike="noStrike" kern="1200" cap="none" spc="0" normalizeH="0" baseline="0" noProof="0">
              <a:ln>
                <a:noFill/>
              </a:ln>
              <a:solidFill>
                <a:srgbClr val="48C0B9"/>
              </a:solidFill>
              <a:effectLst/>
              <a:uLnTx/>
              <a:uFillTx/>
              <a:latin typeface="Helvetica" panose="020B0604020202020204" pitchFamily="34" charset="0"/>
              <a:ea typeface="+mn-ea"/>
              <a:cs typeface="Helvetica" panose="020B0604020202020204" pitchFamily="34" charset="0"/>
            </a:endParaRPr>
          </a:p>
        </p:txBody>
      </p:sp>
      <p:sp>
        <p:nvSpPr>
          <p:cNvPr id="6" name="TextBox 5">
            <a:extLst>
              <a:ext uri="{FF2B5EF4-FFF2-40B4-BE49-F238E27FC236}">
                <a16:creationId xmlns:a16="http://schemas.microsoft.com/office/drawing/2014/main" id="{E3620D1B-5BBE-4A28-9F29-79C7B3D72BB9}"/>
              </a:ext>
            </a:extLst>
          </p:cNvPr>
          <p:cNvSpPr txBox="1"/>
          <p:nvPr/>
        </p:nvSpPr>
        <p:spPr>
          <a:xfrm>
            <a:off x="1556426" y="2111887"/>
            <a:ext cx="7206652" cy="3334246"/>
          </a:xfrm>
          <a:prstGeom prst="rect">
            <a:avLst/>
          </a:prstGeom>
          <a:noFill/>
        </p:spPr>
        <p:txBody>
          <a:bodyPr wrap="square">
            <a:spAutoFit/>
          </a:bodyPr>
          <a:lstStyle/>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2000" b="1" i="0" u="none" strike="noStrike" kern="1200" cap="none" spc="0" normalizeH="0" baseline="0" noProof="0">
                <a:ln>
                  <a:noFill/>
                </a:ln>
                <a:solidFill>
                  <a:srgbClr val="000000"/>
                </a:solidFill>
                <a:effectLst/>
                <a:uLnTx/>
                <a:uFillTx/>
                <a:latin typeface="Helvetica" panose="020B0604020202020204" pitchFamily="34" charset="0"/>
                <a:ea typeface="+mn-ea"/>
                <a:cs typeface="+mn-cs"/>
              </a:rPr>
              <a:t>What kinds of behaviour was Adam displaying?</a:t>
            </a:r>
          </a:p>
          <a:p>
            <a:pPr marL="1455738" marR="0" lvl="2"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2000" b="0" i="1" u="none" strike="noStrike" kern="1200" cap="none" spc="0" normalizeH="0" baseline="0" noProof="0">
                <a:ln>
                  <a:noFill/>
                </a:ln>
                <a:solidFill>
                  <a:srgbClr val="D7DF23"/>
                </a:solidFill>
                <a:effectLst/>
                <a:uLnTx/>
                <a:uFillTx/>
                <a:latin typeface="Helvetica" panose="020B0604020202020204" pitchFamily="34" charset="0"/>
                <a:ea typeface="+mn-ea"/>
                <a:cs typeface="+mn-cs"/>
              </a:rPr>
              <a:t>Anger, aggression, watchfulness, vandalism, having few friends</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2000" b="1" i="0" u="none" strike="noStrike" kern="1200" cap="none" spc="0" normalizeH="0" baseline="0" noProof="0">
                <a:ln>
                  <a:noFill/>
                </a:ln>
                <a:solidFill>
                  <a:srgbClr val="000000"/>
                </a:solidFill>
                <a:effectLst/>
                <a:uLnTx/>
                <a:uFillTx/>
                <a:latin typeface="Helvetica" panose="020B0604020202020204" pitchFamily="34" charset="0"/>
                <a:ea typeface="+mn-ea"/>
                <a:cs typeface="+mn-cs"/>
              </a:rPr>
              <a:t>What coping strategies was Adam using?</a:t>
            </a:r>
          </a:p>
          <a:p>
            <a:pPr marL="1455738" marR="0" lvl="2"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2000" b="0" i="1" u="none" strike="noStrike" kern="1200" cap="none" spc="0" normalizeH="0" baseline="0" noProof="0">
                <a:ln>
                  <a:noFill/>
                </a:ln>
                <a:solidFill>
                  <a:srgbClr val="D7DF23"/>
                </a:solidFill>
                <a:effectLst/>
                <a:uLnTx/>
                <a:uFillTx/>
                <a:latin typeface="Helvetica" panose="020B0604020202020204" pitchFamily="34" charset="0"/>
                <a:ea typeface="+mn-ea"/>
                <a:cs typeface="+mn-cs"/>
              </a:rPr>
              <a:t>High aspirations, protecting sister, spending time at friend’s house, making excuses for dad’s behaviour, </a:t>
            </a:r>
            <a:r>
              <a:rPr kumimoji="0" lang="en-GB" sz="2000" b="1" i="1" u="none" strike="noStrike" kern="1200" cap="none" spc="0" normalizeH="0" baseline="0" noProof="0">
                <a:ln>
                  <a:noFill/>
                </a:ln>
                <a:solidFill>
                  <a:srgbClr val="D7DF23"/>
                </a:solidFill>
                <a:effectLst/>
                <a:uLnTx/>
                <a:uFillTx/>
                <a:latin typeface="Helvetica" panose="020B0604020202020204" pitchFamily="34" charset="0"/>
                <a:ea typeface="+mn-ea"/>
                <a:cs typeface="+mn-cs"/>
              </a:rPr>
              <a:t>calling Childline</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62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3BA65F-5378-44AE-AC40-D1488D266193}"/>
              </a:ext>
            </a:extLst>
          </p:cNvPr>
          <p:cNvSpPr txBox="1"/>
          <p:nvPr/>
        </p:nvSpPr>
        <p:spPr>
          <a:xfrm>
            <a:off x="284031" y="940163"/>
            <a:ext cx="10495171" cy="132343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48C0B9"/>
                </a:solidFill>
                <a:effectLst/>
                <a:uLnTx/>
                <a:uFillTx/>
                <a:latin typeface="Helvetica"/>
                <a:ea typeface="+mn-ea"/>
                <a:cs typeface="Helvetica"/>
              </a:rPr>
              <a:t>Impact of Domestic Abuse: All Age Groups</a:t>
            </a:r>
            <a:endParaRPr kumimoji="0" lang="en-GB"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19549A8-A3FD-9F7F-A49F-A7368A026AAC}"/>
              </a:ext>
            </a:extLst>
          </p:cNvPr>
          <p:cNvSpPr>
            <a:spLocks noGrp="1"/>
          </p:cNvSpPr>
          <p:nvPr>
            <p:ph type="subTitle" idx="1"/>
          </p:nvPr>
        </p:nvSpPr>
        <p:spPr>
          <a:xfrm>
            <a:off x="1524000" y="3602038"/>
            <a:ext cx="9144000" cy="1655762"/>
          </a:xfrm>
        </p:spPr>
        <p:txBody>
          <a:bodyPr/>
          <a:lstStyle/>
          <a:p>
            <a:pPr marL="0" indent="0">
              <a:buFontTx/>
              <a:buNone/>
              <a:defRPr/>
            </a:pPr>
            <a:r>
              <a:rPr lang="en-GB" sz="2000">
                <a:solidFill>
                  <a:srgbClr val="7C3E76"/>
                </a:solidFill>
              </a:rPr>
              <a:t>Can’t sleep</a:t>
            </a:r>
          </a:p>
          <a:p>
            <a:pPr marL="0" indent="0">
              <a:buFontTx/>
              <a:buNone/>
              <a:defRPr/>
            </a:pPr>
            <a:endParaRPr lang="en-GB">
              <a:solidFill>
                <a:srgbClr val="7C3E76"/>
              </a:solidFill>
            </a:endParaRPr>
          </a:p>
        </p:txBody>
      </p:sp>
      <p:sp>
        <p:nvSpPr>
          <p:cNvPr id="5" name="TextBox 10">
            <a:extLst>
              <a:ext uri="{FF2B5EF4-FFF2-40B4-BE49-F238E27FC236}">
                <a16:creationId xmlns:a16="http://schemas.microsoft.com/office/drawing/2014/main" id="{5092BCFC-20CF-F3A2-32C5-4768ADF492C3}"/>
              </a:ext>
            </a:extLst>
          </p:cNvPr>
          <p:cNvSpPr txBox="1">
            <a:spLocks noChangeArrowheads="1"/>
          </p:cNvSpPr>
          <p:nvPr/>
        </p:nvSpPr>
        <p:spPr bwMode="auto">
          <a:xfrm>
            <a:off x="5076550" y="5914800"/>
            <a:ext cx="29620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Can’t concentrate</a:t>
            </a:r>
          </a:p>
        </p:txBody>
      </p:sp>
      <p:sp>
        <p:nvSpPr>
          <p:cNvPr id="7" name="TextBox 11">
            <a:extLst>
              <a:ext uri="{FF2B5EF4-FFF2-40B4-BE49-F238E27FC236}">
                <a16:creationId xmlns:a16="http://schemas.microsoft.com/office/drawing/2014/main" id="{4828B167-C85B-92F4-E761-A047D33AF07A}"/>
              </a:ext>
            </a:extLst>
          </p:cNvPr>
          <p:cNvSpPr txBox="1">
            <a:spLocks noChangeArrowheads="1"/>
          </p:cNvSpPr>
          <p:nvPr/>
        </p:nvSpPr>
        <p:spPr bwMode="auto">
          <a:xfrm>
            <a:off x="4614335" y="2653728"/>
            <a:ext cx="2376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Can’t make decisions</a:t>
            </a:r>
          </a:p>
        </p:txBody>
      </p:sp>
      <p:sp>
        <p:nvSpPr>
          <p:cNvPr id="8" name="TextBox 12">
            <a:extLst>
              <a:ext uri="{FF2B5EF4-FFF2-40B4-BE49-F238E27FC236}">
                <a16:creationId xmlns:a16="http://schemas.microsoft.com/office/drawing/2014/main" id="{1E70AEC4-01CA-43E6-CB77-F7E725DED977}"/>
              </a:ext>
            </a:extLst>
          </p:cNvPr>
          <p:cNvSpPr txBox="1">
            <a:spLocks noChangeArrowheads="1"/>
          </p:cNvSpPr>
          <p:nvPr/>
        </p:nvSpPr>
        <p:spPr bwMode="auto">
          <a:xfrm>
            <a:off x="2823335" y="3851736"/>
            <a:ext cx="86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Fear</a:t>
            </a:r>
          </a:p>
        </p:txBody>
      </p:sp>
      <p:sp>
        <p:nvSpPr>
          <p:cNvPr id="9" name="TextBox 13">
            <a:extLst>
              <a:ext uri="{FF2B5EF4-FFF2-40B4-BE49-F238E27FC236}">
                <a16:creationId xmlns:a16="http://schemas.microsoft.com/office/drawing/2014/main" id="{F8817805-D677-5AE2-CFCF-B292552AE436}"/>
              </a:ext>
            </a:extLst>
          </p:cNvPr>
          <p:cNvSpPr txBox="1">
            <a:spLocks noChangeArrowheads="1"/>
          </p:cNvSpPr>
          <p:nvPr/>
        </p:nvSpPr>
        <p:spPr bwMode="auto">
          <a:xfrm>
            <a:off x="5085854" y="4186937"/>
            <a:ext cx="2952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Can’t regulate themselves</a:t>
            </a:r>
          </a:p>
        </p:txBody>
      </p:sp>
      <p:sp>
        <p:nvSpPr>
          <p:cNvPr id="10" name="TextBox 14">
            <a:extLst>
              <a:ext uri="{FF2B5EF4-FFF2-40B4-BE49-F238E27FC236}">
                <a16:creationId xmlns:a16="http://schemas.microsoft.com/office/drawing/2014/main" id="{219B70D1-C9D1-27B5-DC58-9B7A8A74B306}"/>
              </a:ext>
            </a:extLst>
          </p:cNvPr>
          <p:cNvSpPr txBox="1">
            <a:spLocks noChangeArrowheads="1"/>
          </p:cNvSpPr>
          <p:nvPr/>
        </p:nvSpPr>
        <p:spPr bwMode="auto">
          <a:xfrm>
            <a:off x="188901" y="5548349"/>
            <a:ext cx="792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Angry</a:t>
            </a:r>
          </a:p>
        </p:txBody>
      </p:sp>
      <p:sp>
        <p:nvSpPr>
          <p:cNvPr id="11" name="TextBox 15">
            <a:extLst>
              <a:ext uri="{FF2B5EF4-FFF2-40B4-BE49-F238E27FC236}">
                <a16:creationId xmlns:a16="http://schemas.microsoft.com/office/drawing/2014/main" id="{B4068FFF-CD41-42B7-FA8F-EF12579793E0}"/>
              </a:ext>
            </a:extLst>
          </p:cNvPr>
          <p:cNvSpPr txBox="1">
            <a:spLocks noChangeArrowheads="1"/>
          </p:cNvSpPr>
          <p:nvPr/>
        </p:nvSpPr>
        <p:spPr bwMode="auto">
          <a:xfrm>
            <a:off x="3017166" y="4576401"/>
            <a:ext cx="1657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Stressed</a:t>
            </a:r>
          </a:p>
        </p:txBody>
      </p:sp>
      <p:sp>
        <p:nvSpPr>
          <p:cNvPr id="12" name="TextBox 16">
            <a:extLst>
              <a:ext uri="{FF2B5EF4-FFF2-40B4-BE49-F238E27FC236}">
                <a16:creationId xmlns:a16="http://schemas.microsoft.com/office/drawing/2014/main" id="{B1C7B7EC-CD07-A192-2B96-A060D5E97A9E}"/>
              </a:ext>
            </a:extLst>
          </p:cNvPr>
          <p:cNvSpPr txBox="1">
            <a:spLocks noChangeArrowheads="1"/>
          </p:cNvSpPr>
          <p:nvPr/>
        </p:nvSpPr>
        <p:spPr bwMode="auto">
          <a:xfrm>
            <a:off x="8863233" y="3138158"/>
            <a:ext cx="1152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Worried</a:t>
            </a:r>
          </a:p>
        </p:txBody>
      </p:sp>
      <p:sp>
        <p:nvSpPr>
          <p:cNvPr id="13" name="TextBox 17">
            <a:extLst>
              <a:ext uri="{FF2B5EF4-FFF2-40B4-BE49-F238E27FC236}">
                <a16:creationId xmlns:a16="http://schemas.microsoft.com/office/drawing/2014/main" id="{65B4427D-8742-6F40-76E6-280B068A602A}"/>
              </a:ext>
            </a:extLst>
          </p:cNvPr>
          <p:cNvSpPr txBox="1">
            <a:spLocks noChangeArrowheads="1"/>
          </p:cNvSpPr>
          <p:nvPr/>
        </p:nvSpPr>
        <p:spPr bwMode="auto">
          <a:xfrm>
            <a:off x="9123150" y="2379557"/>
            <a:ext cx="1998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Flashbacks</a:t>
            </a:r>
          </a:p>
        </p:txBody>
      </p:sp>
      <p:sp>
        <p:nvSpPr>
          <p:cNvPr id="14" name="TextBox 18">
            <a:extLst>
              <a:ext uri="{FF2B5EF4-FFF2-40B4-BE49-F238E27FC236}">
                <a16:creationId xmlns:a16="http://schemas.microsoft.com/office/drawing/2014/main" id="{0F3E2EFF-9B2A-08AD-A308-82FAB38B91B8}"/>
              </a:ext>
            </a:extLst>
          </p:cNvPr>
          <p:cNvSpPr txBox="1">
            <a:spLocks noChangeArrowheads="1"/>
          </p:cNvSpPr>
          <p:nvPr/>
        </p:nvSpPr>
        <p:spPr bwMode="auto">
          <a:xfrm>
            <a:off x="3900610" y="4005263"/>
            <a:ext cx="1085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Triggers</a:t>
            </a:r>
          </a:p>
        </p:txBody>
      </p:sp>
      <p:sp>
        <p:nvSpPr>
          <p:cNvPr id="15" name="TextBox 19">
            <a:extLst>
              <a:ext uri="{FF2B5EF4-FFF2-40B4-BE49-F238E27FC236}">
                <a16:creationId xmlns:a16="http://schemas.microsoft.com/office/drawing/2014/main" id="{7A92CB7E-40E4-FF8A-CF3D-DFB27C126C33}"/>
              </a:ext>
            </a:extLst>
          </p:cNvPr>
          <p:cNvSpPr txBox="1">
            <a:spLocks noChangeArrowheads="1"/>
          </p:cNvSpPr>
          <p:nvPr/>
        </p:nvSpPr>
        <p:spPr bwMode="auto">
          <a:xfrm>
            <a:off x="6989269" y="1865313"/>
            <a:ext cx="1584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Depression</a:t>
            </a:r>
          </a:p>
        </p:txBody>
      </p:sp>
      <p:sp>
        <p:nvSpPr>
          <p:cNvPr id="16" name="TextBox 20">
            <a:extLst>
              <a:ext uri="{FF2B5EF4-FFF2-40B4-BE49-F238E27FC236}">
                <a16:creationId xmlns:a16="http://schemas.microsoft.com/office/drawing/2014/main" id="{C03D516E-2510-B5A2-1DD4-130AA703F3E2}"/>
              </a:ext>
            </a:extLst>
          </p:cNvPr>
          <p:cNvSpPr txBox="1">
            <a:spLocks noChangeArrowheads="1"/>
          </p:cNvSpPr>
          <p:nvPr/>
        </p:nvSpPr>
        <p:spPr bwMode="auto">
          <a:xfrm>
            <a:off x="7354391" y="3149904"/>
            <a:ext cx="1368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Aggressive</a:t>
            </a:r>
          </a:p>
        </p:txBody>
      </p:sp>
      <p:sp>
        <p:nvSpPr>
          <p:cNvPr id="17" name="TextBox 21">
            <a:extLst>
              <a:ext uri="{FF2B5EF4-FFF2-40B4-BE49-F238E27FC236}">
                <a16:creationId xmlns:a16="http://schemas.microsoft.com/office/drawing/2014/main" id="{F85472BC-D03C-6325-5EB5-F34886964311}"/>
              </a:ext>
            </a:extLst>
          </p:cNvPr>
          <p:cNvSpPr txBox="1">
            <a:spLocks noChangeArrowheads="1"/>
          </p:cNvSpPr>
          <p:nvPr/>
        </p:nvSpPr>
        <p:spPr bwMode="auto">
          <a:xfrm>
            <a:off x="438127" y="4927233"/>
            <a:ext cx="1512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0"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Withdrawn</a:t>
            </a:r>
          </a:p>
        </p:txBody>
      </p:sp>
      <p:sp>
        <p:nvSpPr>
          <p:cNvPr id="18" name="TextBox 22">
            <a:extLst>
              <a:ext uri="{FF2B5EF4-FFF2-40B4-BE49-F238E27FC236}">
                <a16:creationId xmlns:a16="http://schemas.microsoft.com/office/drawing/2014/main" id="{0B149A0B-FF76-4830-0CD0-A775347587CA}"/>
              </a:ext>
            </a:extLst>
          </p:cNvPr>
          <p:cNvSpPr txBox="1">
            <a:spLocks noChangeArrowheads="1"/>
          </p:cNvSpPr>
          <p:nvPr/>
        </p:nvSpPr>
        <p:spPr bwMode="auto">
          <a:xfrm>
            <a:off x="694563" y="3052321"/>
            <a:ext cx="1944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Low self esteem</a:t>
            </a:r>
          </a:p>
        </p:txBody>
      </p:sp>
      <p:sp>
        <p:nvSpPr>
          <p:cNvPr id="19" name="TextBox 23">
            <a:extLst>
              <a:ext uri="{FF2B5EF4-FFF2-40B4-BE49-F238E27FC236}">
                <a16:creationId xmlns:a16="http://schemas.microsoft.com/office/drawing/2014/main" id="{FE4C6B59-C173-1E8F-A0F5-8C716BF06685}"/>
              </a:ext>
            </a:extLst>
          </p:cNvPr>
          <p:cNvSpPr txBox="1">
            <a:spLocks noChangeArrowheads="1"/>
          </p:cNvSpPr>
          <p:nvPr/>
        </p:nvSpPr>
        <p:spPr bwMode="auto">
          <a:xfrm>
            <a:off x="135060" y="3853229"/>
            <a:ext cx="1873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Low confidence</a:t>
            </a:r>
          </a:p>
        </p:txBody>
      </p:sp>
      <p:sp>
        <p:nvSpPr>
          <p:cNvPr id="20" name="TextBox 24">
            <a:extLst>
              <a:ext uri="{FF2B5EF4-FFF2-40B4-BE49-F238E27FC236}">
                <a16:creationId xmlns:a16="http://schemas.microsoft.com/office/drawing/2014/main" id="{3BA56720-3062-809E-034C-9EF60F53E0D4}"/>
              </a:ext>
            </a:extLst>
          </p:cNvPr>
          <p:cNvSpPr txBox="1">
            <a:spLocks noChangeArrowheads="1"/>
          </p:cNvSpPr>
          <p:nvPr/>
        </p:nvSpPr>
        <p:spPr bwMode="auto">
          <a:xfrm>
            <a:off x="9444160" y="4498975"/>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Trauma disorders</a:t>
            </a:r>
          </a:p>
        </p:txBody>
      </p:sp>
      <p:sp>
        <p:nvSpPr>
          <p:cNvPr id="21" name="TextBox 25">
            <a:extLst>
              <a:ext uri="{FF2B5EF4-FFF2-40B4-BE49-F238E27FC236}">
                <a16:creationId xmlns:a16="http://schemas.microsoft.com/office/drawing/2014/main" id="{B0804783-8A7B-6AF5-AB45-32367C262633}"/>
              </a:ext>
            </a:extLst>
          </p:cNvPr>
          <p:cNvSpPr txBox="1">
            <a:spLocks noChangeArrowheads="1"/>
          </p:cNvSpPr>
          <p:nvPr/>
        </p:nvSpPr>
        <p:spPr bwMode="auto">
          <a:xfrm>
            <a:off x="268834" y="2377372"/>
            <a:ext cx="2584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0"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Poor physical health</a:t>
            </a:r>
          </a:p>
        </p:txBody>
      </p:sp>
      <p:sp>
        <p:nvSpPr>
          <p:cNvPr id="22" name="TextBox 26">
            <a:extLst>
              <a:ext uri="{FF2B5EF4-FFF2-40B4-BE49-F238E27FC236}">
                <a16:creationId xmlns:a16="http://schemas.microsoft.com/office/drawing/2014/main" id="{4CB59DFB-A8EB-974C-A179-CF9DCBB09A9F}"/>
              </a:ext>
            </a:extLst>
          </p:cNvPr>
          <p:cNvSpPr txBox="1">
            <a:spLocks noChangeArrowheads="1"/>
          </p:cNvSpPr>
          <p:nvPr/>
        </p:nvSpPr>
        <p:spPr bwMode="auto">
          <a:xfrm>
            <a:off x="9050926" y="1821408"/>
            <a:ext cx="1943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Drug/alcohol use</a:t>
            </a:r>
          </a:p>
        </p:txBody>
      </p:sp>
      <p:sp>
        <p:nvSpPr>
          <p:cNvPr id="23" name="TextBox 27">
            <a:extLst>
              <a:ext uri="{FF2B5EF4-FFF2-40B4-BE49-F238E27FC236}">
                <a16:creationId xmlns:a16="http://schemas.microsoft.com/office/drawing/2014/main" id="{275CFD14-67B8-033A-ACCD-F24E7921D129}"/>
              </a:ext>
            </a:extLst>
          </p:cNvPr>
          <p:cNvSpPr txBox="1">
            <a:spLocks noChangeArrowheads="1"/>
          </p:cNvSpPr>
          <p:nvPr/>
        </p:nvSpPr>
        <p:spPr bwMode="auto">
          <a:xfrm>
            <a:off x="7918573" y="5006975"/>
            <a:ext cx="1943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1"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Physical injury</a:t>
            </a:r>
          </a:p>
        </p:txBody>
      </p:sp>
      <p:sp>
        <p:nvSpPr>
          <p:cNvPr id="24" name="TextBox 28">
            <a:extLst>
              <a:ext uri="{FF2B5EF4-FFF2-40B4-BE49-F238E27FC236}">
                <a16:creationId xmlns:a16="http://schemas.microsoft.com/office/drawing/2014/main" id="{46732AFF-05D7-CD5A-1983-00E23BA913E0}"/>
              </a:ext>
            </a:extLst>
          </p:cNvPr>
          <p:cNvSpPr txBox="1">
            <a:spLocks noChangeArrowheads="1"/>
          </p:cNvSpPr>
          <p:nvPr/>
        </p:nvSpPr>
        <p:spPr bwMode="auto">
          <a:xfrm>
            <a:off x="3444055" y="3413918"/>
            <a:ext cx="2087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Missed milestones</a:t>
            </a:r>
          </a:p>
        </p:txBody>
      </p:sp>
      <p:sp>
        <p:nvSpPr>
          <p:cNvPr id="25" name="TextBox 29">
            <a:extLst>
              <a:ext uri="{FF2B5EF4-FFF2-40B4-BE49-F238E27FC236}">
                <a16:creationId xmlns:a16="http://schemas.microsoft.com/office/drawing/2014/main" id="{01554CE7-3075-F123-9653-F60E3AAFEDE9}"/>
              </a:ext>
            </a:extLst>
          </p:cNvPr>
          <p:cNvSpPr txBox="1">
            <a:spLocks noChangeArrowheads="1"/>
          </p:cNvSpPr>
          <p:nvPr/>
        </p:nvSpPr>
        <p:spPr bwMode="auto">
          <a:xfrm>
            <a:off x="2608854" y="2929455"/>
            <a:ext cx="22726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Can’t engage</a:t>
            </a:r>
          </a:p>
        </p:txBody>
      </p:sp>
      <p:sp>
        <p:nvSpPr>
          <p:cNvPr id="26" name="TextBox 30">
            <a:extLst>
              <a:ext uri="{FF2B5EF4-FFF2-40B4-BE49-F238E27FC236}">
                <a16:creationId xmlns:a16="http://schemas.microsoft.com/office/drawing/2014/main" id="{C9502120-2893-4611-50C8-7C1D4A9A5075}"/>
              </a:ext>
            </a:extLst>
          </p:cNvPr>
          <p:cNvSpPr txBox="1">
            <a:spLocks noChangeArrowheads="1"/>
          </p:cNvSpPr>
          <p:nvPr/>
        </p:nvSpPr>
        <p:spPr bwMode="auto">
          <a:xfrm>
            <a:off x="1577303" y="4375150"/>
            <a:ext cx="1439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0"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Can’t learn</a:t>
            </a:r>
          </a:p>
        </p:txBody>
      </p:sp>
      <p:sp>
        <p:nvSpPr>
          <p:cNvPr id="27" name="TextBox 31">
            <a:extLst>
              <a:ext uri="{FF2B5EF4-FFF2-40B4-BE49-F238E27FC236}">
                <a16:creationId xmlns:a16="http://schemas.microsoft.com/office/drawing/2014/main" id="{413352CC-45F5-E182-82A4-47A973116669}"/>
              </a:ext>
            </a:extLst>
          </p:cNvPr>
          <p:cNvSpPr txBox="1">
            <a:spLocks noChangeArrowheads="1"/>
          </p:cNvSpPr>
          <p:nvPr/>
        </p:nvSpPr>
        <p:spPr bwMode="auto">
          <a:xfrm>
            <a:off x="8601198" y="3716338"/>
            <a:ext cx="2722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Doesn’t want to go home</a:t>
            </a:r>
          </a:p>
        </p:txBody>
      </p:sp>
      <p:sp>
        <p:nvSpPr>
          <p:cNvPr id="28" name="TextBox 32">
            <a:extLst>
              <a:ext uri="{FF2B5EF4-FFF2-40B4-BE49-F238E27FC236}">
                <a16:creationId xmlns:a16="http://schemas.microsoft.com/office/drawing/2014/main" id="{CCBD4382-3269-D6D8-F0E1-C4B8C60BB35E}"/>
              </a:ext>
            </a:extLst>
          </p:cNvPr>
          <p:cNvSpPr txBox="1">
            <a:spLocks noChangeArrowheads="1"/>
          </p:cNvSpPr>
          <p:nvPr/>
        </p:nvSpPr>
        <p:spPr bwMode="auto">
          <a:xfrm>
            <a:off x="403201" y="1811298"/>
            <a:ext cx="3095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Always does the right thing</a:t>
            </a:r>
          </a:p>
        </p:txBody>
      </p:sp>
      <p:sp>
        <p:nvSpPr>
          <p:cNvPr id="29" name="TextBox 34">
            <a:extLst>
              <a:ext uri="{FF2B5EF4-FFF2-40B4-BE49-F238E27FC236}">
                <a16:creationId xmlns:a16="http://schemas.microsoft.com/office/drawing/2014/main" id="{BD7670C6-4023-1FAF-41D6-861A3430ECEF}"/>
              </a:ext>
            </a:extLst>
          </p:cNvPr>
          <p:cNvSpPr txBox="1">
            <a:spLocks noChangeArrowheads="1"/>
          </p:cNvSpPr>
          <p:nvPr/>
        </p:nvSpPr>
        <p:spPr bwMode="auto">
          <a:xfrm>
            <a:off x="5644981" y="3613148"/>
            <a:ext cx="2951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Can’t engage with others</a:t>
            </a:r>
          </a:p>
        </p:txBody>
      </p:sp>
      <p:sp>
        <p:nvSpPr>
          <p:cNvPr id="30" name="TextBox 35">
            <a:extLst>
              <a:ext uri="{FF2B5EF4-FFF2-40B4-BE49-F238E27FC236}">
                <a16:creationId xmlns:a16="http://schemas.microsoft.com/office/drawing/2014/main" id="{35912A7D-4018-CE87-A091-550335E47A95}"/>
              </a:ext>
            </a:extLst>
          </p:cNvPr>
          <p:cNvSpPr txBox="1">
            <a:spLocks noChangeArrowheads="1"/>
          </p:cNvSpPr>
          <p:nvPr/>
        </p:nvSpPr>
        <p:spPr bwMode="auto">
          <a:xfrm>
            <a:off x="204776" y="4545013"/>
            <a:ext cx="1552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Few friends</a:t>
            </a:r>
          </a:p>
        </p:txBody>
      </p:sp>
      <p:sp>
        <p:nvSpPr>
          <p:cNvPr id="31" name="TextBox 36">
            <a:extLst>
              <a:ext uri="{FF2B5EF4-FFF2-40B4-BE49-F238E27FC236}">
                <a16:creationId xmlns:a16="http://schemas.microsoft.com/office/drawing/2014/main" id="{FB036D03-B5F2-E6C5-7663-60811779E2DF}"/>
              </a:ext>
            </a:extLst>
          </p:cNvPr>
          <p:cNvSpPr txBox="1">
            <a:spLocks noChangeArrowheads="1"/>
          </p:cNvSpPr>
          <p:nvPr/>
        </p:nvSpPr>
        <p:spPr bwMode="auto">
          <a:xfrm>
            <a:off x="10479247" y="2793102"/>
            <a:ext cx="110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Distrust</a:t>
            </a:r>
          </a:p>
        </p:txBody>
      </p:sp>
      <p:sp>
        <p:nvSpPr>
          <p:cNvPr id="32" name="TextBox 37">
            <a:extLst>
              <a:ext uri="{FF2B5EF4-FFF2-40B4-BE49-F238E27FC236}">
                <a16:creationId xmlns:a16="http://schemas.microsoft.com/office/drawing/2014/main" id="{C731565F-8285-62E1-E9DF-DEFC7CDD10DC}"/>
              </a:ext>
            </a:extLst>
          </p:cNvPr>
          <p:cNvSpPr txBox="1">
            <a:spLocks noChangeArrowheads="1"/>
          </p:cNvSpPr>
          <p:nvPr/>
        </p:nvSpPr>
        <p:spPr bwMode="auto">
          <a:xfrm>
            <a:off x="7983660" y="5836223"/>
            <a:ext cx="2921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Inappropriate relationships</a:t>
            </a:r>
          </a:p>
        </p:txBody>
      </p:sp>
      <p:sp>
        <p:nvSpPr>
          <p:cNvPr id="33" name="TextBox 38">
            <a:extLst>
              <a:ext uri="{FF2B5EF4-FFF2-40B4-BE49-F238E27FC236}">
                <a16:creationId xmlns:a16="http://schemas.microsoft.com/office/drawing/2014/main" id="{65B64F35-943E-2D37-C135-2EAC9CAF61C5}"/>
              </a:ext>
            </a:extLst>
          </p:cNvPr>
          <p:cNvSpPr txBox="1">
            <a:spLocks noChangeArrowheads="1"/>
          </p:cNvSpPr>
          <p:nvPr/>
        </p:nvSpPr>
        <p:spPr bwMode="auto">
          <a:xfrm>
            <a:off x="5491041" y="4652868"/>
            <a:ext cx="1547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0"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Risk taking</a:t>
            </a:r>
          </a:p>
        </p:txBody>
      </p:sp>
      <p:sp>
        <p:nvSpPr>
          <p:cNvPr id="34" name="TextBox 40">
            <a:extLst>
              <a:ext uri="{FF2B5EF4-FFF2-40B4-BE49-F238E27FC236}">
                <a16:creationId xmlns:a16="http://schemas.microsoft.com/office/drawing/2014/main" id="{617ACFDA-FB7B-BEAD-A57B-3E2C86DD5C0C}"/>
              </a:ext>
            </a:extLst>
          </p:cNvPr>
          <p:cNvSpPr txBox="1">
            <a:spLocks noChangeArrowheads="1"/>
          </p:cNvSpPr>
          <p:nvPr/>
        </p:nvSpPr>
        <p:spPr bwMode="auto">
          <a:xfrm>
            <a:off x="7986227" y="4191998"/>
            <a:ext cx="18875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ヒラギノ角ゴ Pro W3" pitchFamily="125" charset="-128"/>
              </a:defRPr>
            </a:lvl1pPr>
            <a:lvl2pPr marL="742950" indent="-285750">
              <a:defRPr>
                <a:solidFill>
                  <a:schemeClr val="tx1"/>
                </a:solidFill>
                <a:latin typeface="Arial" panose="020B0604020202020204" pitchFamily="34" charset="0"/>
                <a:ea typeface="ヒラギノ角ゴ Pro W3" pitchFamily="125" charset="-128"/>
              </a:defRPr>
            </a:lvl2pPr>
            <a:lvl3pPr marL="1143000" indent="-228600">
              <a:defRPr>
                <a:solidFill>
                  <a:schemeClr val="tx1"/>
                </a:solidFill>
                <a:latin typeface="Arial" panose="020B0604020202020204" pitchFamily="34" charset="0"/>
                <a:ea typeface="ヒラギノ角ゴ Pro W3" pitchFamily="125" charset="-128"/>
              </a:defRPr>
            </a:lvl3pPr>
            <a:lvl4pPr marL="1600200" indent="-228600">
              <a:defRPr>
                <a:solidFill>
                  <a:schemeClr val="tx1"/>
                </a:solidFill>
                <a:latin typeface="Arial" panose="020B0604020202020204" pitchFamily="34" charset="0"/>
                <a:ea typeface="ヒラギノ角ゴ Pro W3" pitchFamily="125" charset="-128"/>
              </a:defRPr>
            </a:lvl4pPr>
            <a:lvl5pPr marL="2057400" indent="-228600">
              <a:defRPr>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5"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a:ln>
                  <a:noFill/>
                </a:ln>
                <a:solidFill>
                  <a:srgbClr val="7C3E76"/>
                </a:solidFill>
                <a:effectLst/>
                <a:uLnTx/>
                <a:uFillTx/>
                <a:latin typeface="Arial" panose="020B0604020202020204" pitchFamily="34" charset="0"/>
                <a:ea typeface="ヒラギノ角ゴ Pro W3" pitchFamily="125" charset="-128"/>
                <a:cs typeface="+mn-cs"/>
              </a:rPr>
              <a:t>Acting out</a:t>
            </a:r>
          </a:p>
        </p:txBody>
      </p:sp>
      <p:sp>
        <p:nvSpPr>
          <p:cNvPr id="35" name="TextBox 34">
            <a:extLst>
              <a:ext uri="{FF2B5EF4-FFF2-40B4-BE49-F238E27FC236}">
                <a16:creationId xmlns:a16="http://schemas.microsoft.com/office/drawing/2014/main" id="{5B378242-8BFB-7D43-BF62-E79D70BFAE55}"/>
              </a:ext>
            </a:extLst>
          </p:cNvPr>
          <p:cNvSpPr txBox="1"/>
          <p:nvPr/>
        </p:nvSpPr>
        <p:spPr>
          <a:xfrm>
            <a:off x="2893318" y="2336169"/>
            <a:ext cx="21320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C3E76"/>
                </a:solidFill>
                <a:effectLst/>
                <a:uLnTx/>
                <a:uFillTx/>
                <a:latin typeface="Calibri" panose="020F0502020204030204"/>
                <a:ea typeface="+mn-ea"/>
                <a:cs typeface="+mn-cs"/>
              </a:rPr>
              <a:t>High achiever</a:t>
            </a:r>
          </a:p>
        </p:txBody>
      </p:sp>
      <p:sp>
        <p:nvSpPr>
          <p:cNvPr id="36" name="TextBox 35">
            <a:extLst>
              <a:ext uri="{FF2B5EF4-FFF2-40B4-BE49-F238E27FC236}">
                <a16:creationId xmlns:a16="http://schemas.microsoft.com/office/drawing/2014/main" id="{2C44EF86-AC4D-50FA-74A0-EB8FBF7BE02D}"/>
              </a:ext>
            </a:extLst>
          </p:cNvPr>
          <p:cNvSpPr txBox="1"/>
          <p:nvPr/>
        </p:nvSpPr>
        <p:spPr>
          <a:xfrm>
            <a:off x="9479085" y="5393809"/>
            <a:ext cx="19462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C3E76"/>
                </a:solidFill>
                <a:effectLst/>
                <a:uLnTx/>
                <a:uFillTx/>
                <a:latin typeface="Calibri" panose="020F0502020204030204"/>
                <a:ea typeface="+mn-ea"/>
                <a:cs typeface="+mn-cs"/>
              </a:rPr>
              <a:t>People pleaser</a:t>
            </a:r>
          </a:p>
        </p:txBody>
      </p:sp>
      <p:sp>
        <p:nvSpPr>
          <p:cNvPr id="37" name="TextBox 36">
            <a:extLst>
              <a:ext uri="{FF2B5EF4-FFF2-40B4-BE49-F238E27FC236}">
                <a16:creationId xmlns:a16="http://schemas.microsoft.com/office/drawing/2014/main" id="{5CC4EE6B-1AD0-6E2E-4F30-5257C34A88D0}"/>
              </a:ext>
            </a:extLst>
          </p:cNvPr>
          <p:cNvSpPr txBox="1"/>
          <p:nvPr/>
        </p:nvSpPr>
        <p:spPr>
          <a:xfrm>
            <a:off x="9624465" y="4866139"/>
            <a:ext cx="18358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C3E76"/>
                </a:solidFill>
                <a:effectLst/>
                <a:uLnTx/>
                <a:uFillTx/>
                <a:latin typeface="Calibri" panose="020F0502020204030204"/>
                <a:ea typeface="+mn-ea"/>
                <a:cs typeface="+mn-cs"/>
              </a:rPr>
              <a:t>Well dressed</a:t>
            </a:r>
          </a:p>
        </p:txBody>
      </p:sp>
      <p:sp>
        <p:nvSpPr>
          <p:cNvPr id="38" name="TextBox 37">
            <a:extLst>
              <a:ext uri="{FF2B5EF4-FFF2-40B4-BE49-F238E27FC236}">
                <a16:creationId xmlns:a16="http://schemas.microsoft.com/office/drawing/2014/main" id="{746078F8-925D-32EE-9C38-8A3D0502E8BA}"/>
              </a:ext>
            </a:extLst>
          </p:cNvPr>
          <p:cNvSpPr txBox="1"/>
          <p:nvPr/>
        </p:nvSpPr>
        <p:spPr>
          <a:xfrm>
            <a:off x="7313003" y="2490389"/>
            <a:ext cx="19891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C3E76"/>
                </a:solidFill>
                <a:effectLst/>
                <a:uLnTx/>
                <a:uFillTx/>
                <a:latin typeface="Calibri" panose="020F0502020204030204"/>
                <a:ea typeface="+mn-ea"/>
                <a:cs typeface="+mn-cs"/>
              </a:rPr>
              <a:t>Aspirations</a:t>
            </a:r>
          </a:p>
        </p:txBody>
      </p:sp>
      <p:sp>
        <p:nvSpPr>
          <p:cNvPr id="39" name="TextBox 38">
            <a:extLst>
              <a:ext uri="{FF2B5EF4-FFF2-40B4-BE49-F238E27FC236}">
                <a16:creationId xmlns:a16="http://schemas.microsoft.com/office/drawing/2014/main" id="{184FD566-4352-1BD8-2CC1-8D952510163F}"/>
              </a:ext>
            </a:extLst>
          </p:cNvPr>
          <p:cNvSpPr txBox="1"/>
          <p:nvPr/>
        </p:nvSpPr>
        <p:spPr>
          <a:xfrm>
            <a:off x="3379586" y="5007531"/>
            <a:ext cx="25892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C3E76"/>
                </a:solidFill>
                <a:effectLst/>
                <a:uLnTx/>
                <a:uFillTx/>
                <a:latin typeface="Calibri" panose="020F0502020204030204"/>
                <a:ea typeface="+mn-ea"/>
                <a:cs typeface="+mn-cs"/>
              </a:rPr>
              <a:t>Lots of hobbies/groups</a:t>
            </a:r>
          </a:p>
        </p:txBody>
      </p:sp>
      <p:sp>
        <p:nvSpPr>
          <p:cNvPr id="40" name="TextBox 39">
            <a:extLst>
              <a:ext uri="{FF2B5EF4-FFF2-40B4-BE49-F238E27FC236}">
                <a16:creationId xmlns:a16="http://schemas.microsoft.com/office/drawing/2014/main" id="{6E87D2A1-78E8-76FD-0F2E-AA1D17E5FECF}"/>
              </a:ext>
            </a:extLst>
          </p:cNvPr>
          <p:cNvSpPr txBox="1"/>
          <p:nvPr/>
        </p:nvSpPr>
        <p:spPr>
          <a:xfrm>
            <a:off x="5332535" y="5260976"/>
            <a:ext cx="2224881" cy="3667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C3E76"/>
                </a:solidFill>
                <a:effectLst/>
                <a:uLnTx/>
                <a:uFillTx/>
                <a:latin typeface="Calibri" panose="020F0502020204030204"/>
                <a:ea typeface="+mn-ea"/>
                <a:cs typeface="+mn-cs"/>
              </a:rPr>
              <a:t>Always does well</a:t>
            </a:r>
          </a:p>
        </p:txBody>
      </p:sp>
      <p:sp>
        <p:nvSpPr>
          <p:cNvPr id="41" name="TextBox 40">
            <a:extLst>
              <a:ext uri="{FF2B5EF4-FFF2-40B4-BE49-F238E27FC236}">
                <a16:creationId xmlns:a16="http://schemas.microsoft.com/office/drawing/2014/main" id="{2A8AF08C-C58A-7B7E-6956-8E0BFAEDB645}"/>
              </a:ext>
            </a:extLst>
          </p:cNvPr>
          <p:cNvSpPr txBox="1"/>
          <p:nvPr/>
        </p:nvSpPr>
        <p:spPr>
          <a:xfrm>
            <a:off x="7813400" y="6375175"/>
            <a:ext cx="19911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C3E76"/>
                </a:solidFill>
                <a:effectLst/>
                <a:uLnTx/>
                <a:uFillTx/>
                <a:latin typeface="Calibri" panose="020F0502020204030204"/>
                <a:ea typeface="+mn-ea"/>
                <a:cs typeface="+mn-cs"/>
              </a:rPr>
              <a:t>Over protective</a:t>
            </a:r>
          </a:p>
        </p:txBody>
      </p:sp>
      <p:sp>
        <p:nvSpPr>
          <p:cNvPr id="42" name="TextBox 41">
            <a:extLst>
              <a:ext uri="{FF2B5EF4-FFF2-40B4-BE49-F238E27FC236}">
                <a16:creationId xmlns:a16="http://schemas.microsoft.com/office/drawing/2014/main" id="{334E4A2B-2363-666F-0947-8140F958F265}"/>
              </a:ext>
            </a:extLst>
          </p:cNvPr>
          <p:cNvSpPr txBox="1"/>
          <p:nvPr/>
        </p:nvSpPr>
        <p:spPr>
          <a:xfrm>
            <a:off x="9624465" y="4082946"/>
            <a:ext cx="7825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C3E76"/>
                </a:solidFill>
                <a:effectLst/>
                <a:uLnTx/>
                <a:uFillTx/>
                <a:latin typeface="Calibri" panose="020F0502020204030204"/>
                <a:ea typeface="+mn-ea"/>
                <a:cs typeface="+mn-cs"/>
              </a:rPr>
              <a:t>Caring</a:t>
            </a:r>
          </a:p>
        </p:txBody>
      </p:sp>
      <p:sp>
        <p:nvSpPr>
          <p:cNvPr id="44" name="TextBox 43">
            <a:extLst>
              <a:ext uri="{FF2B5EF4-FFF2-40B4-BE49-F238E27FC236}">
                <a16:creationId xmlns:a16="http://schemas.microsoft.com/office/drawing/2014/main" id="{BCB8D2A4-46C6-E9DA-BBF1-3D27723C71A1}"/>
              </a:ext>
            </a:extLst>
          </p:cNvPr>
          <p:cNvSpPr txBox="1"/>
          <p:nvPr/>
        </p:nvSpPr>
        <p:spPr>
          <a:xfrm>
            <a:off x="6356813" y="3086508"/>
            <a:ext cx="8816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C3E76"/>
                </a:solidFill>
                <a:effectLst/>
                <a:uLnTx/>
                <a:uFillTx/>
                <a:latin typeface="Calibri" panose="020F0502020204030204"/>
                <a:ea typeface="+mn-ea"/>
                <a:cs typeface="+mn-cs"/>
              </a:rPr>
              <a:t>Mature</a:t>
            </a:r>
          </a:p>
        </p:txBody>
      </p:sp>
      <p:sp>
        <p:nvSpPr>
          <p:cNvPr id="45" name="TextBox 44">
            <a:extLst>
              <a:ext uri="{FF2B5EF4-FFF2-40B4-BE49-F238E27FC236}">
                <a16:creationId xmlns:a16="http://schemas.microsoft.com/office/drawing/2014/main" id="{F1EB1408-F093-3394-66EC-3A3C3EBECA23}"/>
              </a:ext>
            </a:extLst>
          </p:cNvPr>
          <p:cNvSpPr txBox="1"/>
          <p:nvPr/>
        </p:nvSpPr>
        <p:spPr>
          <a:xfrm>
            <a:off x="7310252" y="5320680"/>
            <a:ext cx="1617662" cy="3698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C3E76"/>
                </a:solidFill>
                <a:effectLst/>
                <a:uLnTx/>
                <a:uFillTx/>
                <a:latin typeface="Calibri" panose="020F0502020204030204"/>
                <a:ea typeface="+mn-ea"/>
                <a:cs typeface="+mn-cs"/>
              </a:rPr>
              <a:t>Sabotage</a:t>
            </a:r>
          </a:p>
        </p:txBody>
      </p:sp>
    </p:spTree>
    <p:extLst>
      <p:ext uri="{BB962C8B-B14F-4D97-AF65-F5344CB8AC3E}">
        <p14:creationId xmlns:p14="http://schemas.microsoft.com/office/powerpoint/2010/main" val="3858388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440AF-2623-48CB-8882-02516C1E0349}"/>
              </a:ext>
            </a:extLst>
          </p:cNvPr>
          <p:cNvSpPr>
            <a:spLocks noGrp="1"/>
          </p:cNvSpPr>
          <p:nvPr>
            <p:ph type="ctrTitle"/>
          </p:nvPr>
        </p:nvSpPr>
        <p:spPr>
          <a:xfrm>
            <a:off x="1117319" y="713001"/>
            <a:ext cx="9144000" cy="2133599"/>
          </a:xfrm>
        </p:spPr>
        <p:txBody>
          <a:bodyPr>
            <a:normAutofit/>
          </a:bodyPr>
          <a:lstStyle/>
          <a:p>
            <a:pPr algn="ctr"/>
            <a:r>
              <a:rPr lang="en-GB" dirty="0">
                <a:latin typeface="Helvetica"/>
                <a:cs typeface="Helvetica" pitchFamily="2" charset="0"/>
              </a:rPr>
              <a:t>Barriers to disclosing</a:t>
            </a:r>
            <a:endParaRPr lang="en-GB" dirty="0">
              <a:cs typeface="Helvetica" pitchFamily="2" charset="0"/>
            </a:endParaRPr>
          </a:p>
        </p:txBody>
      </p:sp>
      <p:sp>
        <p:nvSpPr>
          <p:cNvPr id="4" name="TextBox 3">
            <a:extLst>
              <a:ext uri="{FF2B5EF4-FFF2-40B4-BE49-F238E27FC236}">
                <a16:creationId xmlns:a16="http://schemas.microsoft.com/office/drawing/2014/main" id="{BA3BA65F-5378-44AE-AC40-D1488D266193}"/>
              </a:ext>
            </a:extLst>
          </p:cNvPr>
          <p:cNvSpPr txBox="1"/>
          <p:nvPr/>
        </p:nvSpPr>
        <p:spPr>
          <a:xfrm>
            <a:off x="1359481" y="1830937"/>
            <a:ext cx="8496944" cy="101566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Imagine a child living at home with their parents and two siblings, the family are living with domestic abuse perpetrated by dad to mum.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p:txBody>
      </p:sp>
      <p:sp>
        <p:nvSpPr>
          <p:cNvPr id="6" name="TextBox 5">
            <a:extLst>
              <a:ext uri="{FF2B5EF4-FFF2-40B4-BE49-F238E27FC236}">
                <a16:creationId xmlns:a16="http://schemas.microsoft.com/office/drawing/2014/main" id="{E3620D1B-5BBE-4A28-9F29-79C7B3D72BB9}"/>
              </a:ext>
            </a:extLst>
          </p:cNvPr>
          <p:cNvSpPr txBox="1"/>
          <p:nvPr/>
        </p:nvSpPr>
        <p:spPr>
          <a:xfrm>
            <a:off x="1196432" y="2722818"/>
            <a:ext cx="8334212" cy="1436291"/>
          </a:xfrm>
          <a:prstGeom prst="rect">
            <a:avLst/>
          </a:prstGeom>
          <a:noFill/>
        </p:spPr>
        <p:txBody>
          <a:bodyPr wrap="square" lIns="91440" tIns="45720" rIns="91440" bIns="45720" anchor="t">
            <a:spAutoFit/>
          </a:bodyPr>
          <a:lstStyle/>
          <a:p>
            <a:pPr marL="541020" marR="0" lvl="0" indent="-541020"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Why you can’t tell anyone what is going 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1000"/>
              </a:spcAft>
              <a:buClr>
                <a:srgbClr val="48C0B9"/>
              </a:buClr>
              <a:buSzPct val="100000"/>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Calibri"/>
              </a:rPr>
              <a:t>Please use raise hand function to suggest barriers. </a:t>
            </a:r>
          </a:p>
          <a:p>
            <a:pPr marL="541020" marR="0" lvl="0" indent="-541020"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115098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AFECECF-D460-4E82-B2F7-BC71B28D845F}"/>
              </a:ext>
            </a:extLst>
          </p:cNvPr>
          <p:cNvSpPr>
            <a:spLocks noGrp="1"/>
          </p:cNvSpPr>
          <p:nvPr>
            <p:ph type="ctrTitle"/>
          </p:nvPr>
        </p:nvSpPr>
        <p:spPr>
          <a:xfrm>
            <a:off x="391886" y="1543276"/>
            <a:ext cx="4194628" cy="3289981"/>
          </a:xfrm>
        </p:spPr>
        <p:txBody>
          <a:bodyPr>
            <a:noAutofit/>
          </a:bodyPr>
          <a:lstStyle/>
          <a:p>
            <a:pPr>
              <a:defRPr/>
            </a:pPr>
            <a:r>
              <a:rPr lang="en-GB" sz="4000"/>
              <a:t>Barriers to disclosing:</a:t>
            </a:r>
          </a:p>
        </p:txBody>
      </p:sp>
      <p:graphicFrame>
        <p:nvGraphicFramePr>
          <p:cNvPr id="4" name="Content Placeholder 3">
            <a:extLst>
              <a:ext uri="{FF2B5EF4-FFF2-40B4-BE49-F238E27FC236}">
                <a16:creationId xmlns:a16="http://schemas.microsoft.com/office/drawing/2014/main" id="{9A04F89B-9638-482E-A8DF-DC4F3A590F94}"/>
              </a:ext>
            </a:extLst>
          </p:cNvPr>
          <p:cNvGraphicFramePr>
            <a:graphicFrameLocks noGrp="1"/>
          </p:cNvGraphicFramePr>
          <p:nvPr>
            <p:ph idx="4294967295"/>
          </p:nvPr>
        </p:nvGraphicFramePr>
        <p:xfrm>
          <a:off x="2610464" y="390833"/>
          <a:ext cx="10377949" cy="6076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56361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6BA1B29-3F07-49F5-92DC-C19495B0BF20}"/>
              </a:ext>
            </a:extLst>
          </p:cNvPr>
          <p:cNvSpPr>
            <a:spLocks noGrp="1"/>
          </p:cNvSpPr>
          <p:nvPr>
            <p:ph type="ctrTitle"/>
          </p:nvPr>
        </p:nvSpPr>
        <p:spPr>
          <a:xfrm>
            <a:off x="1524000" y="2014991"/>
            <a:ext cx="9144000" cy="2133599"/>
          </a:xfrm>
        </p:spPr>
        <p:txBody>
          <a:bodyPr>
            <a:normAutofit/>
          </a:bodyPr>
          <a:lstStyle/>
          <a:p>
            <a:pPr algn="ctr"/>
            <a:r>
              <a:rPr lang="en-GB">
                <a:latin typeface="Helvetica"/>
                <a:cs typeface="Helvetica"/>
              </a:rPr>
              <a:t>How do we break down barriers?</a:t>
            </a:r>
            <a:endParaRPr lang="en-US">
              <a:cs typeface="Helvetica" pitchFamily="2" charset="0"/>
            </a:endParaRPr>
          </a:p>
        </p:txBody>
      </p:sp>
    </p:spTree>
    <p:extLst>
      <p:ext uri="{BB962C8B-B14F-4D97-AF65-F5344CB8AC3E}">
        <p14:creationId xmlns:p14="http://schemas.microsoft.com/office/powerpoint/2010/main" val="2521626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C59050B-8C07-497E-B67C-CFF5F57695F1}"/>
              </a:ext>
            </a:extLst>
          </p:cNvPr>
          <p:cNvSpPr>
            <a:spLocks noGrp="1"/>
          </p:cNvSpPr>
          <p:nvPr>
            <p:ph type="ctrTitle"/>
          </p:nvPr>
        </p:nvSpPr>
        <p:spPr>
          <a:xfrm>
            <a:off x="290286" y="1412647"/>
            <a:ext cx="2808514" cy="2600552"/>
          </a:xfrm>
        </p:spPr>
        <p:txBody>
          <a:bodyPr>
            <a:noAutofit/>
          </a:bodyPr>
          <a:lstStyle/>
          <a:p>
            <a:pPr>
              <a:defRPr/>
            </a:pPr>
            <a:r>
              <a:rPr lang="en-GB" sz="3200"/>
              <a:t>Front line workers: What can we do?</a:t>
            </a:r>
          </a:p>
        </p:txBody>
      </p:sp>
      <p:sp>
        <p:nvSpPr>
          <p:cNvPr id="19" name="TextBox 18">
            <a:extLst>
              <a:ext uri="{FF2B5EF4-FFF2-40B4-BE49-F238E27FC236}">
                <a16:creationId xmlns:a16="http://schemas.microsoft.com/office/drawing/2014/main" id="{D094DBA6-6179-4631-A761-9F49C6807F03}"/>
              </a:ext>
            </a:extLst>
          </p:cNvPr>
          <p:cNvSpPr txBox="1"/>
          <p:nvPr/>
        </p:nvSpPr>
        <p:spPr>
          <a:xfrm>
            <a:off x="3439886" y="730186"/>
            <a:ext cx="8752114" cy="4790029"/>
          </a:xfrm>
          <a:prstGeom prst="rect">
            <a:avLst/>
          </a:prstGeom>
          <a:noFill/>
        </p:spPr>
        <p:txBody>
          <a:bodyPr wrap="square" rtlCol="0">
            <a:spAutoFit/>
          </a:bodyPr>
          <a:lstStyle/>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4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Skill up – build up your own knowledge and understanding of domestic abuse</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4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Offer a united approach to domestic abuse</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4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Follow local care pathways for adults, teens and children : </a:t>
            </a:r>
            <a:r>
              <a:rPr kumimoji="0" lang="en-GB" sz="1400" b="1"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hlinkClick r:id="rId3"/>
              </a:rPr>
              <a:t>City</a:t>
            </a:r>
            <a:r>
              <a:rPr kumimoji="0" lang="en-GB" sz="1400" b="1"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 | </a:t>
            </a:r>
            <a:r>
              <a:rPr kumimoji="0" lang="en-GB" sz="1400" b="1"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hlinkClick r:id="rId4"/>
              </a:rPr>
              <a:t>County</a:t>
            </a:r>
            <a:r>
              <a:rPr kumimoji="0" lang="en-GB" sz="1400" b="1"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 </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4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Improve disclosure for young people and parents</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4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Assess and work to decrease risk for the whole family</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4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Clear messages: what is healthy, what is unhealthy, it is not your fault, it is OK to tell, there is support</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4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Provide support to the non abusing parent</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4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Build young person’s self regulation, resilience and coping strategies</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4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Refer to specialist support</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4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Provide support to young person</a:t>
            </a:r>
          </a:p>
          <a:p>
            <a:pPr marL="0" marR="0" lvl="0" indent="0" algn="l" defTabSz="914400" rtl="0" eaLnBrk="1" fontAlgn="base" latinLnBrk="0" hangingPunct="1">
              <a:lnSpc>
                <a:spcPct val="90000"/>
              </a:lnSpc>
              <a:spcBef>
                <a:spcPts val="1000"/>
              </a:spcBef>
              <a:spcAft>
                <a:spcPts val="1000"/>
              </a:spcAft>
              <a:buClr>
                <a:srgbClr val="48C0B9"/>
              </a:buClr>
              <a:buSzPct val="100000"/>
              <a:buFontTx/>
              <a:buNone/>
              <a:tabLst/>
              <a:defRPr/>
            </a:pPr>
            <a:endParaRPr kumimoji="0" lang="en-GB" sz="14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endParaRPr>
          </a:p>
        </p:txBody>
      </p:sp>
    </p:spTree>
    <p:extLst>
      <p:ext uri="{BB962C8B-B14F-4D97-AF65-F5344CB8AC3E}">
        <p14:creationId xmlns:p14="http://schemas.microsoft.com/office/powerpoint/2010/main" val="1471736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C59050B-8C07-497E-B67C-CFF5F57695F1}"/>
              </a:ext>
            </a:extLst>
          </p:cNvPr>
          <p:cNvSpPr>
            <a:spLocks noGrp="1"/>
          </p:cNvSpPr>
          <p:nvPr>
            <p:ph type="title"/>
          </p:nvPr>
        </p:nvSpPr>
        <p:spPr>
          <a:xfrm>
            <a:off x="1039223" y="400819"/>
            <a:ext cx="8778240" cy="1181685"/>
          </a:xfrm>
        </p:spPr>
        <p:txBody>
          <a:bodyPr>
            <a:noAutofit/>
          </a:bodyPr>
          <a:lstStyle/>
          <a:p>
            <a:pPr>
              <a:defRPr/>
            </a:pPr>
            <a:r>
              <a:rPr lang="en-GB" sz="3200"/>
              <a:t>Support for the young person</a:t>
            </a:r>
          </a:p>
        </p:txBody>
      </p:sp>
      <p:sp>
        <p:nvSpPr>
          <p:cNvPr id="19" name="TextBox 18">
            <a:extLst>
              <a:ext uri="{FF2B5EF4-FFF2-40B4-BE49-F238E27FC236}">
                <a16:creationId xmlns:a16="http://schemas.microsoft.com/office/drawing/2014/main" id="{D094DBA6-6179-4631-A761-9F49C6807F03}"/>
              </a:ext>
            </a:extLst>
          </p:cNvPr>
          <p:cNvSpPr txBox="1"/>
          <p:nvPr/>
        </p:nvSpPr>
        <p:spPr>
          <a:xfrm>
            <a:off x="444137" y="1713133"/>
            <a:ext cx="11303726" cy="2974981"/>
          </a:xfrm>
          <a:prstGeom prst="rect">
            <a:avLst/>
          </a:prstGeom>
          <a:noFill/>
        </p:spPr>
        <p:txBody>
          <a:bodyPr wrap="square" numCol="2" rtlCol="0">
            <a:spAutoFit/>
          </a:bodyPr>
          <a:lstStyle/>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6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Provide food and rest if needed.</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6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Provide a safe place to express themselves/act out</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6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Provide a named agreed supportive adult to talk to</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6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Do not blame the child  - it’s not their fault, it’s OK to tell, there is support available.</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6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Do not blame the survivor </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6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Explore what Domestic abuse is – signpost them to find out more – The hideout, The Great Project website, Women’s Aid</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6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Provide extra support with transitions or new experiences.</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6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Be aware triggers may be difficult to identify</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6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Avoid labelling child, focus on behaviour</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6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Avoid shaming as this can trigger or reinforce self beliefs.</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6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Safety plan!</a:t>
            </a:r>
          </a:p>
        </p:txBody>
      </p:sp>
    </p:spTree>
    <p:extLst>
      <p:ext uri="{BB962C8B-B14F-4D97-AF65-F5344CB8AC3E}">
        <p14:creationId xmlns:p14="http://schemas.microsoft.com/office/powerpoint/2010/main" val="16977494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1D89CFA-1910-4C3B-8B5E-3EE4AF223502}"/>
              </a:ext>
            </a:extLst>
          </p:cNvPr>
          <p:cNvSpPr>
            <a:spLocks noGrp="1"/>
          </p:cNvSpPr>
          <p:nvPr>
            <p:ph type="ctrTitle"/>
          </p:nvPr>
        </p:nvSpPr>
        <p:spPr>
          <a:xfrm>
            <a:off x="730616" y="1405391"/>
            <a:ext cx="1807029" cy="1490209"/>
          </a:xfrm>
        </p:spPr>
        <p:txBody>
          <a:bodyPr>
            <a:noAutofit/>
          </a:bodyPr>
          <a:lstStyle/>
          <a:p>
            <a:pPr>
              <a:defRPr/>
            </a:pPr>
            <a:r>
              <a:rPr lang="en-GB" sz="3200"/>
              <a:t>Safety Plans: </a:t>
            </a:r>
          </a:p>
        </p:txBody>
      </p:sp>
      <p:pic>
        <p:nvPicPr>
          <p:cNvPr id="7" name="Content Placeholder 3">
            <a:hlinkClick r:id="rId2"/>
            <a:extLst>
              <a:ext uri="{FF2B5EF4-FFF2-40B4-BE49-F238E27FC236}">
                <a16:creationId xmlns:a16="http://schemas.microsoft.com/office/drawing/2014/main" id="{776F0334-3389-4EB4-B2D6-9CEFDACE2134}"/>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3570427" y="842425"/>
            <a:ext cx="3254375" cy="4475163"/>
          </a:xfrm>
        </p:spPr>
      </p:pic>
      <p:pic>
        <p:nvPicPr>
          <p:cNvPr id="9" name="Picture 4">
            <a:hlinkClick r:id="rId4"/>
            <a:extLst>
              <a:ext uri="{FF2B5EF4-FFF2-40B4-BE49-F238E27FC236}">
                <a16:creationId xmlns:a16="http://schemas.microsoft.com/office/drawing/2014/main" id="{1AF664F1-66F5-4CFA-A587-13B4B351236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40429" y="842425"/>
            <a:ext cx="3209925"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3175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ADC1B-1B93-536A-3CAE-F4EAE4020DDB}"/>
              </a:ext>
            </a:extLst>
          </p:cNvPr>
          <p:cNvSpPr>
            <a:spLocks noGrp="1"/>
          </p:cNvSpPr>
          <p:nvPr>
            <p:ph type="title"/>
          </p:nvPr>
        </p:nvSpPr>
        <p:spPr/>
        <p:txBody>
          <a:bodyPr>
            <a:normAutofit/>
          </a:bodyPr>
          <a:lstStyle/>
          <a:p>
            <a:r>
              <a:rPr lang="en-US" sz="3200">
                <a:latin typeface="Helvetica"/>
                <a:cs typeface="Helvetica"/>
              </a:rPr>
              <a:t>Making a referral</a:t>
            </a:r>
            <a:endParaRPr lang="en-US" sz="3200"/>
          </a:p>
        </p:txBody>
      </p:sp>
      <p:sp>
        <p:nvSpPr>
          <p:cNvPr id="3" name="Content Placeholder 2">
            <a:extLst>
              <a:ext uri="{FF2B5EF4-FFF2-40B4-BE49-F238E27FC236}">
                <a16:creationId xmlns:a16="http://schemas.microsoft.com/office/drawing/2014/main" id="{0743DF50-BD09-451B-07DF-14E008E0A14A}"/>
              </a:ext>
            </a:extLst>
          </p:cNvPr>
          <p:cNvSpPr>
            <a:spLocks noGrp="1"/>
          </p:cNvSpPr>
          <p:nvPr>
            <p:ph idx="1"/>
          </p:nvPr>
        </p:nvSpPr>
        <p:spPr/>
        <p:txBody>
          <a:bodyPr vert="horz" lIns="91440" tIns="45720" rIns="91440" bIns="45720" rtlCol="0" anchor="t">
            <a:normAutofit/>
          </a:bodyPr>
          <a:lstStyle/>
          <a:p>
            <a:pPr marL="0" indent="0">
              <a:buNone/>
            </a:pPr>
            <a:r>
              <a:rPr lang="en-US" sz="2000" b="1">
                <a:latin typeface="+mj-lt"/>
                <a:cs typeface="Calibri"/>
              </a:rPr>
              <a:t>Nottingham City Multi Agency Safeguarding (Children) Hub </a:t>
            </a:r>
            <a:r>
              <a:rPr lang="en-US" sz="2000">
                <a:latin typeface="+mj-lt"/>
                <a:cs typeface="Calibri"/>
              </a:rPr>
              <a:t>– City MASH</a:t>
            </a:r>
          </a:p>
          <a:p>
            <a:r>
              <a:rPr lang="en-US" sz="2000">
                <a:latin typeface="+mj-lt"/>
                <a:ea typeface="+mn-lt"/>
                <a:cs typeface="+mn-lt"/>
              </a:rPr>
              <a:t>0115 876 4800 </a:t>
            </a:r>
          </a:p>
          <a:p>
            <a:r>
              <a:rPr lang="en-US" sz="2000" u="sng">
                <a:latin typeface="+mj-lt"/>
                <a:ea typeface="+mn-lt"/>
                <a:cs typeface="+mn-lt"/>
                <a:hlinkClick r:id="rId2"/>
              </a:rPr>
              <a:t>CityMASH@nottinghamcity.gov.uk</a:t>
            </a:r>
            <a:endParaRPr lang="en-US" sz="2000" u="sng">
              <a:latin typeface="+mj-lt"/>
              <a:ea typeface="+mn-lt"/>
              <a:cs typeface="+mn-lt"/>
            </a:endParaRPr>
          </a:p>
          <a:p>
            <a:pPr marL="0" indent="0">
              <a:buNone/>
            </a:pPr>
            <a:endParaRPr lang="en-US" sz="2000">
              <a:latin typeface="+mj-lt"/>
              <a:cs typeface="Calibri" panose="020F0502020204030204"/>
            </a:endParaRPr>
          </a:p>
          <a:p>
            <a:pPr marL="0" indent="0">
              <a:buNone/>
            </a:pPr>
            <a:r>
              <a:rPr lang="en-US" sz="2000" b="1">
                <a:latin typeface="+mj-lt"/>
                <a:cs typeface="Calibri" panose="020F0502020204030204"/>
              </a:rPr>
              <a:t>Nottinghamshire Multi Agency Safeguarding (Children) Hub </a:t>
            </a:r>
            <a:r>
              <a:rPr lang="en-US" sz="2000">
                <a:latin typeface="+mj-lt"/>
                <a:cs typeface="Calibri" panose="020F0502020204030204"/>
              </a:rPr>
              <a:t>– County MASH </a:t>
            </a:r>
          </a:p>
          <a:p>
            <a:r>
              <a:rPr lang="en-US" sz="2000">
                <a:latin typeface="+mj-lt"/>
                <a:ea typeface="+mn-lt"/>
                <a:cs typeface="+mn-lt"/>
              </a:rPr>
              <a:t>0300 500 80 90</a:t>
            </a:r>
          </a:p>
          <a:p>
            <a:r>
              <a:rPr lang="en-US" sz="2000">
                <a:latin typeface="+mj-lt"/>
                <a:ea typeface="+mn-lt"/>
                <a:cs typeface="+mn-lt"/>
              </a:rPr>
              <a:t>DV DASH Risk Assessment and </a:t>
            </a:r>
            <a:r>
              <a:rPr lang="en-US" sz="2000">
                <a:latin typeface="+mj-lt"/>
                <a:ea typeface="+mn-lt"/>
                <a:cs typeface="+mn-lt"/>
                <a:hlinkClick r:id="rId3"/>
              </a:rPr>
              <a:t>Referral form</a:t>
            </a:r>
            <a:endParaRPr lang="en-US" sz="2000">
              <a:latin typeface="+mj-lt"/>
              <a:cs typeface="Calibri"/>
            </a:endParaRPr>
          </a:p>
          <a:p>
            <a:endParaRPr lang="en-US">
              <a:cs typeface="Calibri"/>
            </a:endParaRPr>
          </a:p>
        </p:txBody>
      </p:sp>
    </p:spTree>
    <p:extLst>
      <p:ext uri="{BB962C8B-B14F-4D97-AF65-F5344CB8AC3E}">
        <p14:creationId xmlns:p14="http://schemas.microsoft.com/office/powerpoint/2010/main" val="1708392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A7499D-F8D5-40FD-87D3-969973CD4A47}"/>
              </a:ext>
            </a:extLst>
          </p:cNvPr>
          <p:cNvSpPr>
            <a:spLocks noGrp="1"/>
          </p:cNvSpPr>
          <p:nvPr>
            <p:ph type="body" sz="quarter" idx="10"/>
          </p:nvPr>
        </p:nvSpPr>
        <p:spPr/>
        <p:txBody>
          <a:bodyPr/>
          <a:lstStyle/>
          <a:p>
            <a:r>
              <a:rPr lang="en-GB" dirty="0"/>
              <a:t>Network content-agenda</a:t>
            </a:r>
          </a:p>
        </p:txBody>
      </p:sp>
      <p:pic>
        <p:nvPicPr>
          <p:cNvPr id="4" name="Picture 3">
            <a:extLst>
              <a:ext uri="{FF2B5EF4-FFF2-40B4-BE49-F238E27FC236}">
                <a16:creationId xmlns:a16="http://schemas.microsoft.com/office/drawing/2014/main" id="{2C85D22E-6853-4569-97BE-5FFFE793F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452" y="1162593"/>
            <a:ext cx="9643886" cy="5185956"/>
          </a:xfrm>
          <a:prstGeom prst="rect">
            <a:avLst/>
          </a:prstGeom>
        </p:spPr>
      </p:pic>
    </p:spTree>
    <p:extLst>
      <p:ext uri="{BB962C8B-B14F-4D97-AF65-F5344CB8AC3E}">
        <p14:creationId xmlns:p14="http://schemas.microsoft.com/office/powerpoint/2010/main" val="273407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26456-63BC-897D-7629-A8F15FBCB6AA}"/>
              </a:ext>
            </a:extLst>
          </p:cNvPr>
          <p:cNvSpPr>
            <a:spLocks noGrp="1"/>
          </p:cNvSpPr>
          <p:nvPr>
            <p:ph type="title"/>
          </p:nvPr>
        </p:nvSpPr>
        <p:spPr/>
        <p:txBody>
          <a:bodyPr>
            <a:normAutofit/>
          </a:bodyPr>
          <a:lstStyle/>
          <a:p>
            <a:r>
              <a:rPr lang="en-US" sz="3200">
                <a:latin typeface="Helvetica"/>
                <a:cs typeface="Helvetica"/>
              </a:rPr>
              <a:t>Partner Agencies</a:t>
            </a:r>
            <a:endParaRPr lang="en-US" sz="3200"/>
          </a:p>
        </p:txBody>
      </p:sp>
      <p:sp>
        <p:nvSpPr>
          <p:cNvPr id="3" name="Content Placeholder 2">
            <a:extLst>
              <a:ext uri="{FF2B5EF4-FFF2-40B4-BE49-F238E27FC236}">
                <a16:creationId xmlns:a16="http://schemas.microsoft.com/office/drawing/2014/main" id="{EC1B5C9B-03A8-F937-D26C-053CBDB95219}"/>
              </a:ext>
            </a:extLst>
          </p:cNvPr>
          <p:cNvSpPr>
            <a:spLocks noGrp="1"/>
          </p:cNvSpPr>
          <p:nvPr>
            <p:ph idx="1"/>
          </p:nvPr>
        </p:nvSpPr>
        <p:spPr>
          <a:xfrm>
            <a:off x="1081088" y="1852945"/>
            <a:ext cx="10515600" cy="3417888"/>
          </a:xfrm>
        </p:spPr>
        <p:txBody>
          <a:bodyPr vert="horz" lIns="91440" tIns="45720" rIns="91440" bIns="45720" rtlCol="0" anchor="t">
            <a:normAutofit fontScale="92500" lnSpcReduction="20000"/>
          </a:bodyPr>
          <a:lstStyle/>
          <a:p>
            <a:pPr marL="0" indent="0">
              <a:buNone/>
            </a:pPr>
            <a:r>
              <a:rPr lang="en-US" sz="1900" b="1">
                <a:latin typeface="+mj-lt"/>
                <a:cs typeface="Calibri"/>
              </a:rPr>
              <a:t>Juno Women's Aid </a:t>
            </a:r>
            <a:r>
              <a:rPr lang="en-US" sz="1900">
                <a:latin typeface="+mj-lt"/>
                <a:ea typeface="+mn-lt"/>
                <a:cs typeface="+mn-lt"/>
              </a:rPr>
              <a:t>08088000340 – Nottingham City</a:t>
            </a:r>
            <a:endParaRPr lang="en-US" sz="1900">
              <a:latin typeface="+mj-lt"/>
              <a:cs typeface="Calibri"/>
            </a:endParaRPr>
          </a:p>
          <a:p>
            <a:r>
              <a:rPr lang="en-US" sz="1900">
                <a:latin typeface="+mj-lt"/>
                <a:cs typeface="Calibri"/>
              </a:rPr>
              <a:t>Young voices 121 support for 5–18-year-olds</a:t>
            </a:r>
            <a:endParaRPr lang="en-US" sz="1900">
              <a:latin typeface="+mj-lt"/>
              <a:ea typeface="+mn-lt"/>
              <a:cs typeface="+mn-lt"/>
            </a:endParaRPr>
          </a:p>
          <a:p>
            <a:r>
              <a:rPr lang="en-US" sz="1900">
                <a:latin typeface="+mj-lt"/>
                <a:cs typeface="Calibri"/>
              </a:rPr>
              <a:t>Stronger Families for children and their mothers</a:t>
            </a:r>
          </a:p>
          <a:p>
            <a:pPr marL="0" indent="0">
              <a:buNone/>
            </a:pPr>
            <a:r>
              <a:rPr lang="en-US" sz="1900">
                <a:latin typeface="+mj-lt"/>
                <a:cs typeface="Calibri"/>
                <a:hlinkClick r:id="rId2"/>
              </a:rPr>
              <a:t>https://junowomensaid.org.uk/</a:t>
            </a:r>
            <a:r>
              <a:rPr lang="en-US" sz="1900">
                <a:latin typeface="+mj-lt"/>
                <a:cs typeface="Calibri"/>
              </a:rPr>
              <a:t> </a:t>
            </a:r>
          </a:p>
          <a:p>
            <a:pPr marL="0" indent="0">
              <a:buNone/>
            </a:pPr>
            <a:endParaRPr lang="en-US" sz="1900">
              <a:latin typeface="+mj-lt"/>
              <a:cs typeface="Calibri"/>
            </a:endParaRPr>
          </a:p>
          <a:p>
            <a:pPr marL="0" indent="0">
              <a:buNone/>
            </a:pPr>
            <a:r>
              <a:rPr lang="en-US" sz="1900" b="1">
                <a:latin typeface="+mj-lt"/>
                <a:cs typeface="Calibri"/>
              </a:rPr>
              <a:t>NIDAS – Nottinghamshire Independent Domestic Abuse Services </a:t>
            </a:r>
            <a:r>
              <a:rPr lang="en-US" sz="1900">
                <a:latin typeface="+mj-lt"/>
                <a:ea typeface="+mn-lt"/>
                <a:cs typeface="+mn-lt"/>
              </a:rPr>
              <a:t>01623 683 250</a:t>
            </a:r>
            <a:endParaRPr lang="en-US" sz="1900">
              <a:latin typeface="+mj-lt"/>
              <a:cs typeface="Calibri"/>
            </a:endParaRPr>
          </a:p>
          <a:p>
            <a:r>
              <a:rPr lang="en-US" sz="1900">
                <a:latin typeface="+mj-lt"/>
                <a:cs typeface="Calibri"/>
              </a:rPr>
              <a:t>Children's Outreach service for 5-11 years old</a:t>
            </a:r>
          </a:p>
          <a:p>
            <a:r>
              <a:rPr lang="en-US" sz="1900">
                <a:latin typeface="+mj-lt"/>
                <a:cs typeface="Calibri"/>
              </a:rPr>
              <a:t>Teen outreach service 12-25 years old</a:t>
            </a:r>
          </a:p>
          <a:p>
            <a:r>
              <a:rPr lang="en-US" sz="1900">
                <a:latin typeface="+mj-lt"/>
                <a:cs typeface="Calibri"/>
              </a:rPr>
              <a:t>Family service</a:t>
            </a:r>
          </a:p>
          <a:p>
            <a:pPr marL="0" indent="0">
              <a:buNone/>
            </a:pPr>
            <a:r>
              <a:rPr lang="en-US" sz="1900">
                <a:latin typeface="+mj-lt"/>
                <a:cs typeface="Calibri"/>
                <a:hlinkClick r:id="rId3"/>
              </a:rPr>
              <a:t>https://www.nidas.org.uk/</a:t>
            </a:r>
            <a:endParaRPr lang="en-US" sz="1900">
              <a:latin typeface="+mj-lt"/>
              <a:cs typeface="Calibri"/>
            </a:endParaRPr>
          </a:p>
          <a:p>
            <a:pPr marL="0" indent="0">
              <a:buNone/>
            </a:pPr>
            <a:endParaRPr lang="en-US" sz="1900">
              <a:latin typeface="+mj-lt"/>
              <a:cs typeface="Calibri"/>
            </a:endParaRPr>
          </a:p>
          <a:p>
            <a:endParaRPr lang="en-US">
              <a:cs typeface="Calibri"/>
            </a:endParaRPr>
          </a:p>
        </p:txBody>
      </p:sp>
      <p:pic>
        <p:nvPicPr>
          <p:cNvPr id="4" name="Picture 3" descr="A picture containing text, font, graphics, logo&#10;&#10;Description automatically generated">
            <a:extLst>
              <a:ext uri="{FF2B5EF4-FFF2-40B4-BE49-F238E27FC236}">
                <a16:creationId xmlns:a16="http://schemas.microsoft.com/office/drawing/2014/main" id="{09AE2C2D-A76F-E94B-ECD7-6A7B3832FFF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096000" y="1547753"/>
            <a:ext cx="2317531" cy="1448457"/>
          </a:xfrm>
          <a:prstGeom prst="rect">
            <a:avLst/>
          </a:prstGeom>
        </p:spPr>
      </p:pic>
      <p:pic>
        <p:nvPicPr>
          <p:cNvPr id="6" name="Picture 5" descr="A blue letters on a black background&#10;&#10;Description automatically generated with medium confidence">
            <a:extLst>
              <a:ext uri="{FF2B5EF4-FFF2-40B4-BE49-F238E27FC236}">
                <a16:creationId xmlns:a16="http://schemas.microsoft.com/office/drawing/2014/main" id="{4BCECF7F-7837-2140-1420-4B1CD08CB57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096000" y="3950235"/>
            <a:ext cx="3115899" cy="851679"/>
          </a:xfrm>
          <a:prstGeom prst="rect">
            <a:avLst/>
          </a:prstGeom>
        </p:spPr>
      </p:pic>
    </p:spTree>
    <p:extLst>
      <p:ext uri="{BB962C8B-B14F-4D97-AF65-F5344CB8AC3E}">
        <p14:creationId xmlns:p14="http://schemas.microsoft.com/office/powerpoint/2010/main" val="7229926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C59050B-8C07-497E-B67C-CFF5F57695F1}"/>
              </a:ext>
            </a:extLst>
          </p:cNvPr>
          <p:cNvSpPr>
            <a:spLocks noGrp="1"/>
          </p:cNvSpPr>
          <p:nvPr>
            <p:ph type="ctrTitle"/>
          </p:nvPr>
        </p:nvSpPr>
        <p:spPr>
          <a:xfrm>
            <a:off x="1039223" y="817562"/>
            <a:ext cx="7982857" cy="615947"/>
          </a:xfrm>
        </p:spPr>
        <p:txBody>
          <a:bodyPr>
            <a:noAutofit/>
          </a:bodyPr>
          <a:lstStyle/>
          <a:p>
            <a:pPr>
              <a:defRPr/>
            </a:pPr>
            <a:r>
              <a:rPr lang="en-GB" sz="3200"/>
              <a:t>Support for non-abusing parent</a:t>
            </a:r>
          </a:p>
        </p:txBody>
      </p:sp>
      <p:sp>
        <p:nvSpPr>
          <p:cNvPr id="19" name="TextBox 18">
            <a:extLst>
              <a:ext uri="{FF2B5EF4-FFF2-40B4-BE49-F238E27FC236}">
                <a16:creationId xmlns:a16="http://schemas.microsoft.com/office/drawing/2014/main" id="{D094DBA6-6179-4631-A761-9F49C6807F03}"/>
              </a:ext>
            </a:extLst>
          </p:cNvPr>
          <p:cNvSpPr txBox="1"/>
          <p:nvPr/>
        </p:nvSpPr>
        <p:spPr>
          <a:xfrm>
            <a:off x="1039223" y="1738309"/>
            <a:ext cx="9759406" cy="3112647"/>
          </a:xfrm>
          <a:prstGeom prst="rect">
            <a:avLst/>
          </a:prstGeom>
          <a:noFill/>
        </p:spPr>
        <p:txBody>
          <a:bodyPr wrap="square" numCol="2" rtlCol="0">
            <a:spAutoFit/>
          </a:bodyPr>
          <a:lstStyle/>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6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Create a safe place to talk and express themselves – see them alone</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6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Create an environment that conveys tolerance and understanding if Domestic abuse – posters, leaflets, info on toilet doors.</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6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Ask the question. Don’t be afraid to ask what is happening, are you OK? Has anything happened? </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6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Give support information – domestic abuse helpline</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6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Be clear and honest about any safeguarding concerns and the next steps.</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6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Reassure it’s not your fault, it’s OK to tell, there is support available.</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6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Complete a DASH RIC to assess risk.</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6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Refer on for specialist support.</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6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Avoid colluding with the perpetrator</a:t>
            </a:r>
          </a:p>
          <a:p>
            <a:pPr marL="541338" marR="0" lvl="0" indent="-541338" algn="l" defTabSz="914400" rtl="0" eaLnBrk="1" fontAlgn="base" latinLnBrk="0" hangingPunct="1">
              <a:lnSpc>
                <a:spcPct val="90000"/>
              </a:lnSpc>
              <a:spcBef>
                <a:spcPts val="1000"/>
              </a:spcBef>
              <a:spcAft>
                <a:spcPts val="1000"/>
              </a:spcAft>
              <a:buClr>
                <a:srgbClr val="48C0B9"/>
              </a:buClr>
              <a:buSzPct val="100000"/>
              <a:buFontTx/>
              <a:buBlip>
                <a:blip r:embed="rId2"/>
              </a:buBlip>
              <a:tabLst/>
              <a:defRPr/>
            </a:pPr>
            <a:r>
              <a:rPr kumimoji="0" lang="en-GB" sz="1600" b="0" i="0" u="none" strike="noStrike" kern="1200" cap="none" spc="0" normalizeH="0" baseline="0" noProof="0">
                <a:ln>
                  <a:noFill/>
                </a:ln>
                <a:solidFill>
                  <a:prstClr val="black"/>
                </a:solidFill>
                <a:effectLst/>
                <a:uLnTx/>
                <a:uFillTx/>
                <a:latin typeface="Calibri Light" panose="020F0302020204030204"/>
                <a:ea typeface="+mn-ea"/>
                <a:cs typeface="Helvetica" panose="020B0604020202020204" pitchFamily="34" charset="0"/>
              </a:rPr>
              <a:t>Do not allow optimism to affect assessment</a:t>
            </a:r>
          </a:p>
        </p:txBody>
      </p:sp>
    </p:spTree>
    <p:extLst>
      <p:ext uri="{BB962C8B-B14F-4D97-AF65-F5344CB8AC3E}">
        <p14:creationId xmlns:p14="http://schemas.microsoft.com/office/powerpoint/2010/main" val="30022932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A close up of a map&#10;&#10;Description generated with very high confidence">
            <a:extLst>
              <a:ext uri="{FF2B5EF4-FFF2-40B4-BE49-F238E27FC236}">
                <a16:creationId xmlns:a16="http://schemas.microsoft.com/office/drawing/2014/main" id="{8C0D0DD1-5A39-46BD-804A-92C0A69AEEA1}"/>
              </a:ext>
            </a:extLst>
          </p:cNvPr>
          <p:cNvPicPr>
            <a:picLocks noChangeAspect="1"/>
          </p:cNvPicPr>
          <p:nvPr/>
        </p:nvPicPr>
        <p:blipFill rotWithShape="1">
          <a:blip r:embed="rId3">
            <a:extLst>
              <a:ext uri="{28A0092B-C50C-407E-A947-70E740481C1C}">
                <a14:useLocalDpi xmlns:a14="http://schemas.microsoft.com/office/drawing/2010/main" val="0"/>
              </a:ext>
            </a:extLst>
          </a:blip>
          <a:srcRect r="6470"/>
          <a:stretch/>
        </p:blipFill>
        <p:spPr>
          <a:xfrm>
            <a:off x="5092310" y="1998943"/>
            <a:ext cx="2007379" cy="29821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rot="20783594">
            <a:off x="951802" y="2228891"/>
            <a:ext cx="2165712" cy="3060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34245">
            <a:off x="8820872" y="2416850"/>
            <a:ext cx="2244887" cy="2989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rot="888891">
            <a:off x="6812886" y="2847706"/>
            <a:ext cx="1881095" cy="26797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10555">
            <a:off x="3096187" y="2222153"/>
            <a:ext cx="1964296" cy="27772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a:extLst>
              <a:ext uri="{FF2B5EF4-FFF2-40B4-BE49-F238E27FC236}">
                <a16:creationId xmlns:a16="http://schemas.microsoft.com/office/drawing/2014/main" id="{FAD200BF-DA1F-8022-59C2-4593061E0FBC}"/>
              </a:ext>
            </a:extLst>
          </p:cNvPr>
          <p:cNvSpPr>
            <a:spLocks noGrp="1"/>
          </p:cNvSpPr>
          <p:nvPr>
            <p:ph type="title"/>
          </p:nvPr>
        </p:nvSpPr>
        <p:spPr>
          <a:xfrm>
            <a:off x="1081088" y="593728"/>
            <a:ext cx="9499826" cy="1325563"/>
          </a:xfrm>
        </p:spPr>
        <p:txBody>
          <a:bodyPr/>
          <a:lstStyle/>
          <a:p>
            <a:r>
              <a:rPr lang="en-GB"/>
              <a:t>Children and Young People Support Resources</a:t>
            </a:r>
          </a:p>
        </p:txBody>
      </p:sp>
      <p:pic>
        <p:nvPicPr>
          <p:cNvPr id="2" name="Picture 3" descr="A picture containing text, underpants&#10;&#10;Description automatically generated">
            <a:extLst>
              <a:ext uri="{FF2B5EF4-FFF2-40B4-BE49-F238E27FC236}">
                <a16:creationId xmlns:a16="http://schemas.microsoft.com/office/drawing/2014/main" id="{8923D81A-03E8-0F99-4FB2-66892807C6A8}"/>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662504" y="3343586"/>
            <a:ext cx="4351616" cy="3071689"/>
          </a:xfrm>
          <a:prstGeom prst="rect">
            <a:avLst/>
          </a:prstGeom>
        </p:spPr>
      </p:pic>
    </p:spTree>
    <p:extLst>
      <p:ext uri="{BB962C8B-B14F-4D97-AF65-F5344CB8AC3E}">
        <p14:creationId xmlns:p14="http://schemas.microsoft.com/office/powerpoint/2010/main" val="7673366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296DD-B033-4B84-8426-BF7691F4C62C}"/>
              </a:ext>
            </a:extLst>
          </p:cNvPr>
          <p:cNvSpPr>
            <a:spLocks noGrp="1"/>
          </p:cNvSpPr>
          <p:nvPr>
            <p:ph type="title"/>
          </p:nvPr>
        </p:nvSpPr>
        <p:spPr/>
        <p:txBody>
          <a:bodyPr/>
          <a:lstStyle/>
          <a:p>
            <a:pPr algn="ctr"/>
            <a:r>
              <a:rPr lang="en-GB"/>
              <a:t>Our resources</a:t>
            </a:r>
          </a:p>
        </p:txBody>
      </p:sp>
      <p:pic>
        <p:nvPicPr>
          <p:cNvPr id="5" name="Picture 4">
            <a:extLst>
              <a:ext uri="{FF2B5EF4-FFF2-40B4-BE49-F238E27FC236}">
                <a16:creationId xmlns:a16="http://schemas.microsoft.com/office/drawing/2014/main" id="{1C71EFEC-96A2-4F85-AD87-2EC6614DFB4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21204867">
            <a:off x="6381459" y="1230093"/>
            <a:ext cx="4685861" cy="1617342"/>
          </a:xfrm>
          <a:prstGeom prst="rect">
            <a:avLst/>
          </a:prstGeom>
        </p:spPr>
      </p:pic>
      <p:pic>
        <p:nvPicPr>
          <p:cNvPr id="7" name="Picture 6">
            <a:extLst>
              <a:ext uri="{FF2B5EF4-FFF2-40B4-BE49-F238E27FC236}">
                <a16:creationId xmlns:a16="http://schemas.microsoft.com/office/drawing/2014/main" id="{FF558B73-AA57-4740-B57C-F9A1154436C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151723">
            <a:off x="6475440" y="3428207"/>
            <a:ext cx="4290307" cy="1568085"/>
          </a:xfrm>
          <a:prstGeom prst="rect">
            <a:avLst/>
          </a:prstGeom>
        </p:spPr>
      </p:pic>
      <p:pic>
        <p:nvPicPr>
          <p:cNvPr id="12" name="Picture 11">
            <a:extLst>
              <a:ext uri="{FF2B5EF4-FFF2-40B4-BE49-F238E27FC236}">
                <a16:creationId xmlns:a16="http://schemas.microsoft.com/office/drawing/2014/main" id="{15BBEA04-AB17-4DD0-A4F5-4700445CA03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543214">
            <a:off x="6326193" y="5182086"/>
            <a:ext cx="1528291" cy="1348914"/>
          </a:xfrm>
          <a:prstGeom prst="rect">
            <a:avLst/>
          </a:prstGeom>
        </p:spPr>
      </p:pic>
      <p:sp>
        <p:nvSpPr>
          <p:cNvPr id="18" name="Content Placeholder 1">
            <a:extLst>
              <a:ext uri="{FF2B5EF4-FFF2-40B4-BE49-F238E27FC236}">
                <a16:creationId xmlns:a16="http://schemas.microsoft.com/office/drawing/2014/main" id="{3B2E3D50-56D2-49B7-8EDD-481D8CF41001}"/>
              </a:ext>
            </a:extLst>
          </p:cNvPr>
          <p:cNvSpPr txBox="1">
            <a:spLocks/>
          </p:cNvSpPr>
          <p:nvPr/>
        </p:nvSpPr>
        <p:spPr>
          <a:xfrm>
            <a:off x="1121990" y="2212549"/>
            <a:ext cx="4840431" cy="33623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spcAft>
                <a:spcPts val="1000"/>
              </a:spcAft>
              <a:buSzPct val="110000"/>
              <a:buFontTx/>
              <a:buNone/>
              <a:defRPr lang="en-GB" sz="2400" b="1" u="none" kern="1200" dirty="0">
                <a:solidFill>
                  <a:srgbClr val="D7DF23"/>
                </a:solidFill>
                <a:latin typeface="+mn-lt"/>
                <a:ea typeface="+mn-ea"/>
                <a:cs typeface="Helvetica" panose="020B0604020202020204" pitchFamily="34" charset="0"/>
              </a:defRPr>
            </a:lvl1pPr>
            <a:lvl2pPr marL="893763" indent="-436563" algn="l" defTabSz="914400" rtl="0" eaLnBrk="1" latinLnBrk="0" hangingPunct="1">
              <a:lnSpc>
                <a:spcPct val="90000"/>
              </a:lnSpc>
              <a:spcBef>
                <a:spcPts val="0"/>
              </a:spcBef>
              <a:spcAft>
                <a:spcPts val="600"/>
              </a:spcAft>
              <a:buSzPct val="110000"/>
              <a:buFontTx/>
              <a:buBlip>
                <a:blip r:embed="rId5"/>
              </a:buBlip>
              <a:defRPr lang="en-GB" sz="2200" kern="1200" dirty="0">
                <a:solidFill>
                  <a:srgbClr val="505050"/>
                </a:solidFill>
                <a:latin typeface="+mn-lt"/>
                <a:ea typeface="+mn-ea"/>
                <a:cs typeface="Helvetica" panose="020B0604020202020204" pitchFamily="34" charset="0"/>
              </a:defRPr>
            </a:lvl2pPr>
            <a:lvl3pPr marL="893763" indent="0" algn="l" defTabSz="914400" rtl="0" eaLnBrk="1" latinLnBrk="0" hangingPunct="1">
              <a:lnSpc>
                <a:spcPct val="90000"/>
              </a:lnSpc>
              <a:spcBef>
                <a:spcPts val="0"/>
              </a:spcBef>
              <a:spcAft>
                <a:spcPts val="600"/>
              </a:spcAft>
              <a:buFont typeface="Arial" panose="020B0604020202020204" pitchFamily="34" charset="0"/>
              <a:buNone/>
              <a:defRPr lang="en-GB" sz="1800" kern="1200" dirty="0">
                <a:solidFill>
                  <a:srgbClr val="505050"/>
                </a:solidFill>
                <a:latin typeface="+mn-lt"/>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dirty="0">
                <a:solidFill>
                  <a:srgbClr val="505050"/>
                </a:solidFill>
                <a:latin typeface="+mn-lt"/>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rgbClr val="505050"/>
                </a:solidFill>
                <a:latin typeface="+mn-lt"/>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ts val="1000"/>
              </a:spcAft>
              <a:buClrTx/>
              <a:buSzPct val="110000"/>
              <a:buFontTx/>
              <a:buNone/>
              <a:tabLst/>
              <a:defRPr/>
            </a:pPr>
            <a:r>
              <a:rPr kumimoji="0" lang="en-GB" sz="1800" b="0" i="0" u="none" strike="noStrike" kern="1200" cap="none" spc="0" normalizeH="0" baseline="0" noProof="0" dirty="0">
                <a:ln>
                  <a:noFill/>
                </a:ln>
                <a:solidFill>
                  <a:srgbClr val="505050"/>
                </a:solidFill>
                <a:effectLst/>
                <a:uLnTx/>
                <a:uFillTx/>
                <a:latin typeface="Calibri" panose="020F0502020204030204"/>
                <a:ea typeface="+mn-ea"/>
                <a:cs typeface="Helvetica" panose="020B0604020202020204" pitchFamily="34" charset="0"/>
              </a:rPr>
              <a:t>We can provide adult information cards, posters and activity booklets to support survivor safety and wellbeing, healthy relationships education, and awareness-raising. </a:t>
            </a:r>
          </a:p>
          <a:p>
            <a:pPr marL="0" marR="0" lvl="0" indent="0" algn="l" defTabSz="914400" rtl="0" eaLnBrk="1" fontAlgn="base" latinLnBrk="0" hangingPunct="1">
              <a:lnSpc>
                <a:spcPct val="90000"/>
              </a:lnSpc>
              <a:spcBef>
                <a:spcPts val="1000"/>
              </a:spcBef>
              <a:spcAft>
                <a:spcPts val="1000"/>
              </a:spcAft>
              <a:buClrTx/>
              <a:buSzPct val="110000"/>
              <a:buFontTx/>
              <a:buNone/>
              <a:tabLst/>
              <a:defRPr/>
            </a:pPr>
            <a:r>
              <a:rPr kumimoji="0" lang="en-GB" sz="2200" b="1" i="0" u="none" strike="noStrike" kern="1200" cap="none" spc="0" normalizeH="0" baseline="0" noProof="0" dirty="0">
                <a:ln>
                  <a:noFill/>
                </a:ln>
                <a:solidFill>
                  <a:srgbClr val="D7DF23"/>
                </a:solidFill>
                <a:effectLst/>
                <a:uLnTx/>
                <a:uFillTx/>
                <a:latin typeface="Calibri" panose="020F0502020204030204"/>
                <a:ea typeface="+mn-ea"/>
                <a:cs typeface="Helvetica" panose="020B0604020202020204" pitchFamily="34" charset="0"/>
              </a:rPr>
              <a:t>Looking to design a bespoke resource for your school?</a:t>
            </a:r>
          </a:p>
          <a:p>
            <a:pPr marL="0" marR="0" lvl="0" indent="0" algn="l" defTabSz="914400" rtl="0" eaLnBrk="1" fontAlgn="base" latinLnBrk="0" hangingPunct="1">
              <a:lnSpc>
                <a:spcPct val="90000"/>
              </a:lnSpc>
              <a:spcBef>
                <a:spcPts val="1000"/>
              </a:spcBef>
              <a:spcAft>
                <a:spcPts val="1000"/>
              </a:spcAft>
              <a:buClrTx/>
              <a:buSzPct val="110000"/>
              <a:buFontTx/>
              <a:buNone/>
              <a:tabLst/>
              <a:defRPr/>
            </a:pPr>
            <a:r>
              <a:rPr kumimoji="0" lang="en-GB" sz="1800" b="0" i="0" u="none" strike="noStrike" kern="1200" cap="none" spc="0" normalizeH="0" baseline="0" noProof="0" dirty="0">
                <a:ln>
                  <a:noFill/>
                </a:ln>
                <a:solidFill>
                  <a:srgbClr val="505050"/>
                </a:solidFill>
                <a:effectLst/>
                <a:uLnTx/>
                <a:uFillTx/>
                <a:latin typeface="Calibri" panose="020F0502020204030204"/>
                <a:ea typeface="+mn-ea"/>
                <a:cs typeface="Helvetica" panose="020B0604020202020204" pitchFamily="34" charset="0"/>
              </a:rPr>
              <a:t>Equation can help with this too. Get in touch to find out more about our consultation and design services.</a:t>
            </a:r>
          </a:p>
          <a:p>
            <a:pPr marL="0" marR="0" lvl="0" indent="0" algn="l" defTabSz="914400" rtl="0" eaLnBrk="1" fontAlgn="base" latinLnBrk="0" hangingPunct="1">
              <a:lnSpc>
                <a:spcPct val="90000"/>
              </a:lnSpc>
              <a:spcBef>
                <a:spcPts val="1000"/>
              </a:spcBef>
              <a:spcAft>
                <a:spcPts val="1000"/>
              </a:spcAft>
              <a:buClrTx/>
              <a:buSzPct val="110000"/>
              <a:buFontTx/>
              <a:buNone/>
              <a:tabLst/>
              <a:defRPr/>
            </a:pPr>
            <a:r>
              <a:rPr kumimoji="0" lang="en-GB" sz="1800" b="1" i="0" u="none" strike="noStrike" kern="1200" cap="none" spc="0" normalizeH="0" baseline="0" noProof="0" dirty="0">
                <a:ln>
                  <a:noFill/>
                </a:ln>
                <a:solidFill>
                  <a:srgbClr val="505050"/>
                </a:solidFill>
                <a:effectLst/>
                <a:uLnTx/>
                <a:uFillTx/>
                <a:latin typeface="Calibri" panose="020F0502020204030204"/>
                <a:ea typeface="+mn-ea"/>
                <a:cs typeface="Helvetica" panose="020B0604020202020204" pitchFamily="34" charset="0"/>
                <a:hlinkClick r:id="rId6"/>
              </a:rPr>
              <a:t>Order FREE resources here.</a:t>
            </a:r>
            <a:endParaRPr kumimoji="0" lang="en-GB" sz="1800" b="1" i="0" u="none" strike="noStrike" kern="1200" cap="none" spc="0" normalizeH="0" baseline="0" noProof="0" dirty="0">
              <a:ln>
                <a:noFill/>
              </a:ln>
              <a:solidFill>
                <a:srgbClr val="D7DF23"/>
              </a:solidFill>
              <a:effectLst/>
              <a:uLnTx/>
              <a:uFillTx/>
              <a:latin typeface="Calibri" panose="020F0502020204030204"/>
              <a:ea typeface="+mn-ea"/>
              <a:cs typeface="Helvetica" panose="020B0604020202020204" pitchFamily="34" charset="0"/>
            </a:endParaRPr>
          </a:p>
        </p:txBody>
      </p:sp>
    </p:spTree>
    <p:extLst>
      <p:ext uri="{BB962C8B-B14F-4D97-AF65-F5344CB8AC3E}">
        <p14:creationId xmlns:p14="http://schemas.microsoft.com/office/powerpoint/2010/main" val="39097010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80C0A-96E4-4403-9360-B2634EB2E896}"/>
              </a:ext>
            </a:extLst>
          </p:cNvPr>
          <p:cNvSpPr>
            <a:spLocks noGrp="1"/>
          </p:cNvSpPr>
          <p:nvPr>
            <p:ph type="title"/>
          </p:nvPr>
        </p:nvSpPr>
        <p:spPr>
          <a:xfrm>
            <a:off x="765326" y="955172"/>
            <a:ext cx="10515600" cy="1152938"/>
          </a:xfrm>
        </p:spPr>
        <p:txBody>
          <a:bodyPr/>
          <a:lstStyle/>
          <a:p>
            <a:r>
              <a:rPr lang="en-GB"/>
              <a:t>Further training</a:t>
            </a:r>
            <a:endParaRPr lang="en-GB" sz="1400"/>
          </a:p>
        </p:txBody>
      </p:sp>
      <p:pic>
        <p:nvPicPr>
          <p:cNvPr id="5" name="Picture 4" descr="Diagram&#10;&#10;Description automatically generated">
            <a:extLst>
              <a:ext uri="{FF2B5EF4-FFF2-40B4-BE49-F238E27FC236}">
                <a16:creationId xmlns:a16="http://schemas.microsoft.com/office/drawing/2014/main" id="{017EA47B-750B-4C17-895F-ACD31B03189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343820" y="2054518"/>
            <a:ext cx="2795465" cy="1572449"/>
          </a:xfrm>
          <a:custGeom>
            <a:avLst/>
            <a:gdLst>
              <a:gd name="connsiteX0" fmla="*/ 0 w 2795465"/>
              <a:gd name="connsiteY0" fmla="*/ 0 h 1572449"/>
              <a:gd name="connsiteX1" fmla="*/ 754776 w 2795465"/>
              <a:gd name="connsiteY1" fmla="*/ 0 h 1572449"/>
              <a:gd name="connsiteX2" fmla="*/ 1509551 w 2795465"/>
              <a:gd name="connsiteY2" fmla="*/ 0 h 1572449"/>
              <a:gd name="connsiteX3" fmla="*/ 2795465 w 2795465"/>
              <a:gd name="connsiteY3" fmla="*/ 0 h 1572449"/>
              <a:gd name="connsiteX4" fmla="*/ 2795465 w 2795465"/>
              <a:gd name="connsiteY4" fmla="*/ 476976 h 1572449"/>
              <a:gd name="connsiteX5" fmla="*/ 2795465 w 2795465"/>
              <a:gd name="connsiteY5" fmla="*/ 1001126 h 1572449"/>
              <a:gd name="connsiteX6" fmla="*/ 2795465 w 2795465"/>
              <a:gd name="connsiteY6" fmla="*/ 1572449 h 1572449"/>
              <a:gd name="connsiteX7" fmla="*/ 2068644 w 2795465"/>
              <a:gd name="connsiteY7" fmla="*/ 1572449 h 1572449"/>
              <a:gd name="connsiteX8" fmla="*/ 1453642 w 2795465"/>
              <a:gd name="connsiteY8" fmla="*/ 1572449 h 1572449"/>
              <a:gd name="connsiteX9" fmla="*/ 754776 w 2795465"/>
              <a:gd name="connsiteY9" fmla="*/ 1572449 h 1572449"/>
              <a:gd name="connsiteX10" fmla="*/ 0 w 2795465"/>
              <a:gd name="connsiteY10" fmla="*/ 1572449 h 1572449"/>
              <a:gd name="connsiteX11" fmla="*/ 0 w 2795465"/>
              <a:gd name="connsiteY11" fmla="*/ 1016850 h 1572449"/>
              <a:gd name="connsiteX12" fmla="*/ 0 w 2795465"/>
              <a:gd name="connsiteY12" fmla="*/ 539874 h 1572449"/>
              <a:gd name="connsiteX13" fmla="*/ 0 w 2795465"/>
              <a:gd name="connsiteY13" fmla="*/ 0 h 157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95465" h="1572449" fill="none" extrusionOk="0">
                <a:moveTo>
                  <a:pt x="0" y="0"/>
                </a:moveTo>
                <a:cubicBezTo>
                  <a:pt x="154538" y="-11163"/>
                  <a:pt x="483307" y="19465"/>
                  <a:pt x="754776" y="0"/>
                </a:cubicBezTo>
                <a:cubicBezTo>
                  <a:pt x="1026245" y="-19465"/>
                  <a:pt x="1318966" y="-36380"/>
                  <a:pt x="1509551" y="0"/>
                </a:cubicBezTo>
                <a:cubicBezTo>
                  <a:pt x="1700137" y="36380"/>
                  <a:pt x="2492142" y="-12025"/>
                  <a:pt x="2795465" y="0"/>
                </a:cubicBezTo>
                <a:cubicBezTo>
                  <a:pt x="2786964" y="99397"/>
                  <a:pt x="2795793" y="333590"/>
                  <a:pt x="2795465" y="476976"/>
                </a:cubicBezTo>
                <a:cubicBezTo>
                  <a:pt x="2795137" y="620362"/>
                  <a:pt x="2800489" y="892982"/>
                  <a:pt x="2795465" y="1001126"/>
                </a:cubicBezTo>
                <a:cubicBezTo>
                  <a:pt x="2790442" y="1109270"/>
                  <a:pt x="2792350" y="1302109"/>
                  <a:pt x="2795465" y="1572449"/>
                </a:cubicBezTo>
                <a:cubicBezTo>
                  <a:pt x="2608182" y="1596832"/>
                  <a:pt x="2246916" y="1596286"/>
                  <a:pt x="2068644" y="1572449"/>
                </a:cubicBezTo>
                <a:cubicBezTo>
                  <a:pt x="1890372" y="1548612"/>
                  <a:pt x="1607042" y="1597854"/>
                  <a:pt x="1453642" y="1572449"/>
                </a:cubicBezTo>
                <a:cubicBezTo>
                  <a:pt x="1300242" y="1547044"/>
                  <a:pt x="1019334" y="1546650"/>
                  <a:pt x="754776" y="1572449"/>
                </a:cubicBezTo>
                <a:cubicBezTo>
                  <a:pt x="490218" y="1598248"/>
                  <a:pt x="333080" y="1553112"/>
                  <a:pt x="0" y="1572449"/>
                </a:cubicBezTo>
                <a:cubicBezTo>
                  <a:pt x="14223" y="1444271"/>
                  <a:pt x="5780" y="1245855"/>
                  <a:pt x="0" y="1016850"/>
                </a:cubicBezTo>
                <a:cubicBezTo>
                  <a:pt x="-5780" y="787845"/>
                  <a:pt x="8661" y="695887"/>
                  <a:pt x="0" y="539874"/>
                </a:cubicBezTo>
                <a:cubicBezTo>
                  <a:pt x="-8661" y="383861"/>
                  <a:pt x="-12466" y="108752"/>
                  <a:pt x="0" y="0"/>
                </a:cubicBezTo>
                <a:close/>
              </a:path>
              <a:path w="2795465" h="1572449" stroke="0" extrusionOk="0">
                <a:moveTo>
                  <a:pt x="0" y="0"/>
                </a:moveTo>
                <a:cubicBezTo>
                  <a:pt x="177579" y="13238"/>
                  <a:pt x="381967" y="5136"/>
                  <a:pt x="615002" y="0"/>
                </a:cubicBezTo>
                <a:cubicBezTo>
                  <a:pt x="848037" y="-5136"/>
                  <a:pt x="1075879" y="-20809"/>
                  <a:pt x="1257959" y="0"/>
                </a:cubicBezTo>
                <a:cubicBezTo>
                  <a:pt x="1440039" y="20809"/>
                  <a:pt x="1733658" y="-3607"/>
                  <a:pt x="1956825" y="0"/>
                </a:cubicBezTo>
                <a:cubicBezTo>
                  <a:pt x="2179992" y="3607"/>
                  <a:pt x="2426178" y="-40682"/>
                  <a:pt x="2795465" y="0"/>
                </a:cubicBezTo>
                <a:cubicBezTo>
                  <a:pt x="2820136" y="219615"/>
                  <a:pt x="2801551" y="374623"/>
                  <a:pt x="2795465" y="508425"/>
                </a:cubicBezTo>
                <a:cubicBezTo>
                  <a:pt x="2789379" y="642228"/>
                  <a:pt x="2802777" y="778118"/>
                  <a:pt x="2795465" y="985401"/>
                </a:cubicBezTo>
                <a:cubicBezTo>
                  <a:pt x="2788153" y="1192684"/>
                  <a:pt x="2806163" y="1409154"/>
                  <a:pt x="2795465" y="1572449"/>
                </a:cubicBezTo>
                <a:cubicBezTo>
                  <a:pt x="2571202" y="1560069"/>
                  <a:pt x="2323522" y="1580490"/>
                  <a:pt x="2124553" y="1572449"/>
                </a:cubicBezTo>
                <a:cubicBezTo>
                  <a:pt x="1925584" y="1564408"/>
                  <a:pt x="1713839" y="1574722"/>
                  <a:pt x="1397733" y="1572449"/>
                </a:cubicBezTo>
                <a:cubicBezTo>
                  <a:pt x="1081627" y="1570176"/>
                  <a:pt x="986251" y="1590371"/>
                  <a:pt x="754776" y="1572449"/>
                </a:cubicBezTo>
                <a:cubicBezTo>
                  <a:pt x="523301" y="1554527"/>
                  <a:pt x="152505" y="1552549"/>
                  <a:pt x="0" y="1572449"/>
                </a:cubicBezTo>
                <a:cubicBezTo>
                  <a:pt x="-28" y="1360242"/>
                  <a:pt x="5075" y="1252778"/>
                  <a:pt x="0" y="1048299"/>
                </a:cubicBezTo>
                <a:cubicBezTo>
                  <a:pt x="-5075" y="843820"/>
                  <a:pt x="-24824" y="782714"/>
                  <a:pt x="0" y="539874"/>
                </a:cubicBezTo>
                <a:cubicBezTo>
                  <a:pt x="24824" y="297035"/>
                  <a:pt x="20753" y="112427"/>
                  <a:pt x="0" y="0"/>
                </a:cubicBezTo>
                <a:close/>
              </a:path>
            </a:pathLst>
          </a:custGeom>
          <a:ln w="76200">
            <a:solidFill>
              <a:srgbClr val="D7DF23"/>
            </a:solidFill>
            <a:extLst>
              <a:ext uri="{C807C97D-BFC1-408E-A445-0C87EB9F89A2}">
                <ask:lineSketchStyleProps xmlns:ask="http://schemas.microsoft.com/office/drawing/2018/sketchyshapes" sd="1063311305">
                  <a:prstGeom prst="rect">
                    <a:avLst/>
                  </a:prstGeom>
                  <ask:type>
                    <ask:lineSketchFreehand/>
                  </ask:type>
                </ask:lineSketchStyleProps>
              </a:ext>
            </a:extLst>
          </a:ln>
        </p:spPr>
      </p:pic>
      <p:pic>
        <p:nvPicPr>
          <p:cNvPr id="8" name="Picture 7" descr="A sign on a wall&#10;&#10;Description automatically generated with low confidence">
            <a:extLst>
              <a:ext uri="{FF2B5EF4-FFF2-40B4-BE49-F238E27FC236}">
                <a16:creationId xmlns:a16="http://schemas.microsoft.com/office/drawing/2014/main" id="{72237965-5FE1-467A-AE15-926C6A27D2D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322656" y="3817040"/>
            <a:ext cx="2795464" cy="1572448"/>
          </a:xfrm>
          <a:custGeom>
            <a:avLst/>
            <a:gdLst>
              <a:gd name="connsiteX0" fmla="*/ 0 w 2795464"/>
              <a:gd name="connsiteY0" fmla="*/ 0 h 1572448"/>
              <a:gd name="connsiteX1" fmla="*/ 754775 w 2795464"/>
              <a:gd name="connsiteY1" fmla="*/ 0 h 1572448"/>
              <a:gd name="connsiteX2" fmla="*/ 1509551 w 2795464"/>
              <a:gd name="connsiteY2" fmla="*/ 0 h 1572448"/>
              <a:gd name="connsiteX3" fmla="*/ 2795464 w 2795464"/>
              <a:gd name="connsiteY3" fmla="*/ 0 h 1572448"/>
              <a:gd name="connsiteX4" fmla="*/ 2795464 w 2795464"/>
              <a:gd name="connsiteY4" fmla="*/ 476976 h 1572448"/>
              <a:gd name="connsiteX5" fmla="*/ 2795464 w 2795464"/>
              <a:gd name="connsiteY5" fmla="*/ 1001125 h 1572448"/>
              <a:gd name="connsiteX6" fmla="*/ 2795464 w 2795464"/>
              <a:gd name="connsiteY6" fmla="*/ 1572448 h 1572448"/>
              <a:gd name="connsiteX7" fmla="*/ 2068643 w 2795464"/>
              <a:gd name="connsiteY7" fmla="*/ 1572448 h 1572448"/>
              <a:gd name="connsiteX8" fmla="*/ 1453641 w 2795464"/>
              <a:gd name="connsiteY8" fmla="*/ 1572448 h 1572448"/>
              <a:gd name="connsiteX9" fmla="*/ 754775 w 2795464"/>
              <a:gd name="connsiteY9" fmla="*/ 1572448 h 1572448"/>
              <a:gd name="connsiteX10" fmla="*/ 0 w 2795464"/>
              <a:gd name="connsiteY10" fmla="*/ 1572448 h 1572448"/>
              <a:gd name="connsiteX11" fmla="*/ 0 w 2795464"/>
              <a:gd name="connsiteY11" fmla="*/ 1016850 h 1572448"/>
              <a:gd name="connsiteX12" fmla="*/ 0 w 2795464"/>
              <a:gd name="connsiteY12" fmla="*/ 539874 h 1572448"/>
              <a:gd name="connsiteX13" fmla="*/ 0 w 2795464"/>
              <a:gd name="connsiteY13" fmla="*/ 0 h 157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95464" h="1572448" fill="none" extrusionOk="0">
                <a:moveTo>
                  <a:pt x="0" y="0"/>
                </a:moveTo>
                <a:cubicBezTo>
                  <a:pt x="158680" y="-5909"/>
                  <a:pt x="484104" y="23690"/>
                  <a:pt x="754775" y="0"/>
                </a:cubicBezTo>
                <a:cubicBezTo>
                  <a:pt x="1025447" y="-23690"/>
                  <a:pt x="1317344" y="36196"/>
                  <a:pt x="1509551" y="0"/>
                </a:cubicBezTo>
                <a:cubicBezTo>
                  <a:pt x="1701758" y="-36196"/>
                  <a:pt x="2493689" y="-8768"/>
                  <a:pt x="2795464" y="0"/>
                </a:cubicBezTo>
                <a:cubicBezTo>
                  <a:pt x="2786963" y="99397"/>
                  <a:pt x="2795792" y="333590"/>
                  <a:pt x="2795464" y="476976"/>
                </a:cubicBezTo>
                <a:cubicBezTo>
                  <a:pt x="2795136" y="620362"/>
                  <a:pt x="2799021" y="894901"/>
                  <a:pt x="2795464" y="1001125"/>
                </a:cubicBezTo>
                <a:cubicBezTo>
                  <a:pt x="2791907" y="1107349"/>
                  <a:pt x="2792349" y="1302108"/>
                  <a:pt x="2795464" y="1572448"/>
                </a:cubicBezTo>
                <a:cubicBezTo>
                  <a:pt x="2608181" y="1596831"/>
                  <a:pt x="2246915" y="1596285"/>
                  <a:pt x="2068643" y="1572448"/>
                </a:cubicBezTo>
                <a:cubicBezTo>
                  <a:pt x="1890371" y="1548611"/>
                  <a:pt x="1607041" y="1597853"/>
                  <a:pt x="1453641" y="1572448"/>
                </a:cubicBezTo>
                <a:cubicBezTo>
                  <a:pt x="1300241" y="1547043"/>
                  <a:pt x="1019333" y="1546649"/>
                  <a:pt x="754775" y="1572448"/>
                </a:cubicBezTo>
                <a:cubicBezTo>
                  <a:pt x="490217" y="1598247"/>
                  <a:pt x="329485" y="1550011"/>
                  <a:pt x="0" y="1572448"/>
                </a:cubicBezTo>
                <a:cubicBezTo>
                  <a:pt x="16600" y="1442871"/>
                  <a:pt x="13317" y="1244648"/>
                  <a:pt x="0" y="1016850"/>
                </a:cubicBezTo>
                <a:cubicBezTo>
                  <a:pt x="-13317" y="789052"/>
                  <a:pt x="8661" y="695887"/>
                  <a:pt x="0" y="539874"/>
                </a:cubicBezTo>
                <a:cubicBezTo>
                  <a:pt x="-8661" y="383861"/>
                  <a:pt x="-12466" y="108752"/>
                  <a:pt x="0" y="0"/>
                </a:cubicBezTo>
                <a:close/>
              </a:path>
              <a:path w="2795464" h="1572448" stroke="0" extrusionOk="0">
                <a:moveTo>
                  <a:pt x="0" y="0"/>
                </a:moveTo>
                <a:cubicBezTo>
                  <a:pt x="177579" y="13238"/>
                  <a:pt x="381967" y="5136"/>
                  <a:pt x="615002" y="0"/>
                </a:cubicBezTo>
                <a:cubicBezTo>
                  <a:pt x="848037" y="-5136"/>
                  <a:pt x="1075879" y="-20809"/>
                  <a:pt x="1257959" y="0"/>
                </a:cubicBezTo>
                <a:cubicBezTo>
                  <a:pt x="1440039" y="20809"/>
                  <a:pt x="1733658" y="-3607"/>
                  <a:pt x="1956825" y="0"/>
                </a:cubicBezTo>
                <a:cubicBezTo>
                  <a:pt x="2179992" y="3607"/>
                  <a:pt x="2427481" y="-37438"/>
                  <a:pt x="2795464" y="0"/>
                </a:cubicBezTo>
                <a:cubicBezTo>
                  <a:pt x="2820135" y="219615"/>
                  <a:pt x="2801550" y="374623"/>
                  <a:pt x="2795464" y="508425"/>
                </a:cubicBezTo>
                <a:cubicBezTo>
                  <a:pt x="2789378" y="642228"/>
                  <a:pt x="2802776" y="778118"/>
                  <a:pt x="2795464" y="985401"/>
                </a:cubicBezTo>
                <a:cubicBezTo>
                  <a:pt x="2788152" y="1192684"/>
                  <a:pt x="2805503" y="1411028"/>
                  <a:pt x="2795464" y="1572448"/>
                </a:cubicBezTo>
                <a:cubicBezTo>
                  <a:pt x="2565596" y="1555089"/>
                  <a:pt x="2321785" y="1575607"/>
                  <a:pt x="2124553" y="1572448"/>
                </a:cubicBezTo>
                <a:cubicBezTo>
                  <a:pt x="1927321" y="1569289"/>
                  <a:pt x="1716217" y="1579156"/>
                  <a:pt x="1397732" y="1572448"/>
                </a:cubicBezTo>
                <a:cubicBezTo>
                  <a:pt x="1079247" y="1565740"/>
                  <a:pt x="986250" y="1590370"/>
                  <a:pt x="754775" y="1572448"/>
                </a:cubicBezTo>
                <a:cubicBezTo>
                  <a:pt x="523300" y="1554526"/>
                  <a:pt x="374924" y="1549362"/>
                  <a:pt x="0" y="1572448"/>
                </a:cubicBezTo>
                <a:cubicBezTo>
                  <a:pt x="1645" y="1358124"/>
                  <a:pt x="8684" y="1245811"/>
                  <a:pt x="0" y="1048299"/>
                </a:cubicBezTo>
                <a:cubicBezTo>
                  <a:pt x="-8684" y="850787"/>
                  <a:pt x="-24824" y="782714"/>
                  <a:pt x="0" y="539874"/>
                </a:cubicBezTo>
                <a:cubicBezTo>
                  <a:pt x="24824" y="297035"/>
                  <a:pt x="20753" y="112427"/>
                  <a:pt x="0" y="0"/>
                </a:cubicBezTo>
                <a:close/>
              </a:path>
            </a:pathLst>
          </a:custGeom>
          <a:ln w="76200">
            <a:solidFill>
              <a:srgbClr val="D7DF23"/>
            </a:solidFill>
            <a:extLst>
              <a:ext uri="{C807C97D-BFC1-408E-A445-0C87EB9F89A2}">
                <ask:lineSketchStyleProps xmlns:ask="http://schemas.microsoft.com/office/drawing/2018/sketchyshapes" sd="1063311305">
                  <a:prstGeom prst="rect">
                    <a:avLst/>
                  </a:prstGeom>
                  <ask:type>
                    <ask:lineSketchFreehand/>
                  </ask:type>
                </ask:lineSketchStyleProps>
              </a:ext>
            </a:extLst>
          </a:ln>
        </p:spPr>
      </p:pic>
      <p:pic>
        <p:nvPicPr>
          <p:cNvPr id="12" name="Picture 11" descr="A classroom with desks and chairs&#10;&#10;Description automatically generated with medium confidence">
            <a:extLst>
              <a:ext uri="{FF2B5EF4-FFF2-40B4-BE49-F238E27FC236}">
                <a16:creationId xmlns:a16="http://schemas.microsoft.com/office/drawing/2014/main" id="{03FD57F9-8DC8-415A-B22D-DC1B7E64929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754552" y="3822280"/>
            <a:ext cx="2795462" cy="1572447"/>
          </a:xfrm>
          <a:custGeom>
            <a:avLst/>
            <a:gdLst>
              <a:gd name="connsiteX0" fmla="*/ 0 w 2795462"/>
              <a:gd name="connsiteY0" fmla="*/ 0 h 1572447"/>
              <a:gd name="connsiteX1" fmla="*/ 754775 w 2795462"/>
              <a:gd name="connsiteY1" fmla="*/ 0 h 1572447"/>
              <a:gd name="connsiteX2" fmla="*/ 1509549 w 2795462"/>
              <a:gd name="connsiteY2" fmla="*/ 0 h 1572447"/>
              <a:gd name="connsiteX3" fmla="*/ 2795462 w 2795462"/>
              <a:gd name="connsiteY3" fmla="*/ 0 h 1572447"/>
              <a:gd name="connsiteX4" fmla="*/ 2795462 w 2795462"/>
              <a:gd name="connsiteY4" fmla="*/ 476976 h 1572447"/>
              <a:gd name="connsiteX5" fmla="*/ 2795462 w 2795462"/>
              <a:gd name="connsiteY5" fmla="*/ 1001125 h 1572447"/>
              <a:gd name="connsiteX6" fmla="*/ 2795462 w 2795462"/>
              <a:gd name="connsiteY6" fmla="*/ 1572447 h 1572447"/>
              <a:gd name="connsiteX7" fmla="*/ 2068642 w 2795462"/>
              <a:gd name="connsiteY7" fmla="*/ 1572447 h 1572447"/>
              <a:gd name="connsiteX8" fmla="*/ 1453640 w 2795462"/>
              <a:gd name="connsiteY8" fmla="*/ 1572447 h 1572447"/>
              <a:gd name="connsiteX9" fmla="*/ 754775 w 2795462"/>
              <a:gd name="connsiteY9" fmla="*/ 1572447 h 1572447"/>
              <a:gd name="connsiteX10" fmla="*/ 0 w 2795462"/>
              <a:gd name="connsiteY10" fmla="*/ 1572447 h 1572447"/>
              <a:gd name="connsiteX11" fmla="*/ 0 w 2795462"/>
              <a:gd name="connsiteY11" fmla="*/ 1016849 h 1572447"/>
              <a:gd name="connsiteX12" fmla="*/ 0 w 2795462"/>
              <a:gd name="connsiteY12" fmla="*/ 539873 h 1572447"/>
              <a:gd name="connsiteX13" fmla="*/ 0 w 2795462"/>
              <a:gd name="connsiteY13" fmla="*/ 0 h 157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95462" h="1572447" fill="none" extrusionOk="0">
                <a:moveTo>
                  <a:pt x="0" y="0"/>
                </a:moveTo>
                <a:cubicBezTo>
                  <a:pt x="158680" y="-5909"/>
                  <a:pt x="484104" y="23690"/>
                  <a:pt x="754775" y="0"/>
                </a:cubicBezTo>
                <a:cubicBezTo>
                  <a:pt x="1025447" y="-23690"/>
                  <a:pt x="1320585" y="-33478"/>
                  <a:pt x="1509549" y="0"/>
                </a:cubicBezTo>
                <a:cubicBezTo>
                  <a:pt x="1698513" y="33478"/>
                  <a:pt x="2493687" y="-8768"/>
                  <a:pt x="2795462" y="0"/>
                </a:cubicBezTo>
                <a:cubicBezTo>
                  <a:pt x="2786961" y="99397"/>
                  <a:pt x="2795790" y="333590"/>
                  <a:pt x="2795462" y="476976"/>
                </a:cubicBezTo>
                <a:cubicBezTo>
                  <a:pt x="2795134" y="620362"/>
                  <a:pt x="2799019" y="894901"/>
                  <a:pt x="2795462" y="1001125"/>
                </a:cubicBezTo>
                <a:cubicBezTo>
                  <a:pt x="2791905" y="1107349"/>
                  <a:pt x="2785586" y="1304986"/>
                  <a:pt x="2795462" y="1572447"/>
                </a:cubicBezTo>
                <a:cubicBezTo>
                  <a:pt x="2606714" y="1596408"/>
                  <a:pt x="2246056" y="1594333"/>
                  <a:pt x="2068642" y="1572447"/>
                </a:cubicBezTo>
                <a:cubicBezTo>
                  <a:pt x="1891228" y="1550561"/>
                  <a:pt x="1607040" y="1597852"/>
                  <a:pt x="1453640" y="1572447"/>
                </a:cubicBezTo>
                <a:cubicBezTo>
                  <a:pt x="1300240" y="1547042"/>
                  <a:pt x="1014634" y="1544906"/>
                  <a:pt x="754775" y="1572447"/>
                </a:cubicBezTo>
                <a:cubicBezTo>
                  <a:pt x="494916" y="1599988"/>
                  <a:pt x="329485" y="1550010"/>
                  <a:pt x="0" y="1572447"/>
                </a:cubicBezTo>
                <a:cubicBezTo>
                  <a:pt x="16600" y="1442870"/>
                  <a:pt x="13317" y="1244647"/>
                  <a:pt x="0" y="1016849"/>
                </a:cubicBezTo>
                <a:cubicBezTo>
                  <a:pt x="-13317" y="789051"/>
                  <a:pt x="8661" y="695886"/>
                  <a:pt x="0" y="539873"/>
                </a:cubicBezTo>
                <a:cubicBezTo>
                  <a:pt x="-8661" y="383860"/>
                  <a:pt x="-10540" y="268737"/>
                  <a:pt x="0" y="0"/>
                </a:cubicBezTo>
                <a:close/>
              </a:path>
              <a:path w="2795462" h="1572447" stroke="0" extrusionOk="0">
                <a:moveTo>
                  <a:pt x="0" y="0"/>
                </a:moveTo>
                <a:cubicBezTo>
                  <a:pt x="177579" y="13238"/>
                  <a:pt x="381967" y="5136"/>
                  <a:pt x="615002" y="0"/>
                </a:cubicBezTo>
                <a:cubicBezTo>
                  <a:pt x="848037" y="-5136"/>
                  <a:pt x="1080667" y="-19459"/>
                  <a:pt x="1257958" y="0"/>
                </a:cubicBezTo>
                <a:cubicBezTo>
                  <a:pt x="1435249" y="19459"/>
                  <a:pt x="1738546" y="-1885"/>
                  <a:pt x="1956823" y="0"/>
                </a:cubicBezTo>
                <a:cubicBezTo>
                  <a:pt x="2175100" y="1885"/>
                  <a:pt x="2427479" y="-37438"/>
                  <a:pt x="2795462" y="0"/>
                </a:cubicBezTo>
                <a:cubicBezTo>
                  <a:pt x="2820133" y="219615"/>
                  <a:pt x="2801548" y="374623"/>
                  <a:pt x="2795462" y="508425"/>
                </a:cubicBezTo>
                <a:cubicBezTo>
                  <a:pt x="2789376" y="642228"/>
                  <a:pt x="2795994" y="778927"/>
                  <a:pt x="2795462" y="985400"/>
                </a:cubicBezTo>
                <a:cubicBezTo>
                  <a:pt x="2794930" y="1191873"/>
                  <a:pt x="2805501" y="1411027"/>
                  <a:pt x="2795462" y="1572447"/>
                </a:cubicBezTo>
                <a:cubicBezTo>
                  <a:pt x="2565594" y="1555088"/>
                  <a:pt x="2321783" y="1575606"/>
                  <a:pt x="2124551" y="1572447"/>
                </a:cubicBezTo>
                <a:cubicBezTo>
                  <a:pt x="1927319" y="1569288"/>
                  <a:pt x="1713837" y="1574720"/>
                  <a:pt x="1397731" y="1572447"/>
                </a:cubicBezTo>
                <a:cubicBezTo>
                  <a:pt x="1081625" y="1570174"/>
                  <a:pt x="980898" y="1590070"/>
                  <a:pt x="754775" y="1572447"/>
                </a:cubicBezTo>
                <a:cubicBezTo>
                  <a:pt x="528652" y="1554824"/>
                  <a:pt x="374924" y="1549361"/>
                  <a:pt x="0" y="1572447"/>
                </a:cubicBezTo>
                <a:cubicBezTo>
                  <a:pt x="1645" y="1358123"/>
                  <a:pt x="8684" y="1245810"/>
                  <a:pt x="0" y="1048298"/>
                </a:cubicBezTo>
                <a:cubicBezTo>
                  <a:pt x="-8684" y="850786"/>
                  <a:pt x="-24824" y="782713"/>
                  <a:pt x="0" y="539873"/>
                </a:cubicBezTo>
                <a:cubicBezTo>
                  <a:pt x="24824" y="297034"/>
                  <a:pt x="22434" y="269715"/>
                  <a:pt x="0" y="0"/>
                </a:cubicBezTo>
                <a:close/>
              </a:path>
            </a:pathLst>
          </a:custGeom>
          <a:ln w="76200">
            <a:solidFill>
              <a:srgbClr val="D7DF23"/>
            </a:solidFill>
            <a:extLst>
              <a:ext uri="{C807C97D-BFC1-408E-A445-0C87EB9F89A2}">
                <ask:lineSketchStyleProps xmlns:ask="http://schemas.microsoft.com/office/drawing/2018/sketchyshapes" sd="1063311305">
                  <a:prstGeom prst="rect">
                    <a:avLst/>
                  </a:prstGeom>
                  <ask:type>
                    <ask:lineSketchFreehand/>
                  </ask:type>
                </ask:lineSketchStyleProps>
              </a:ext>
            </a:extLst>
          </a:ln>
        </p:spPr>
      </p:pic>
      <p:pic>
        <p:nvPicPr>
          <p:cNvPr id="14" name="Picture 13" descr="A picture containing text, tree, sign&#10;&#10;Description automatically generated">
            <a:extLst>
              <a:ext uri="{FF2B5EF4-FFF2-40B4-BE49-F238E27FC236}">
                <a16:creationId xmlns:a16="http://schemas.microsoft.com/office/drawing/2014/main" id="{C009EB1B-C55F-4E75-958E-8CD6397DCD2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01342" y="3817039"/>
            <a:ext cx="2795465" cy="1572449"/>
          </a:xfrm>
          <a:custGeom>
            <a:avLst/>
            <a:gdLst>
              <a:gd name="connsiteX0" fmla="*/ 0 w 2795465"/>
              <a:gd name="connsiteY0" fmla="*/ 0 h 1572449"/>
              <a:gd name="connsiteX1" fmla="*/ 754776 w 2795465"/>
              <a:gd name="connsiteY1" fmla="*/ 0 h 1572449"/>
              <a:gd name="connsiteX2" fmla="*/ 1509551 w 2795465"/>
              <a:gd name="connsiteY2" fmla="*/ 0 h 1572449"/>
              <a:gd name="connsiteX3" fmla="*/ 2795465 w 2795465"/>
              <a:gd name="connsiteY3" fmla="*/ 0 h 1572449"/>
              <a:gd name="connsiteX4" fmla="*/ 2795465 w 2795465"/>
              <a:gd name="connsiteY4" fmla="*/ 476976 h 1572449"/>
              <a:gd name="connsiteX5" fmla="*/ 2795465 w 2795465"/>
              <a:gd name="connsiteY5" fmla="*/ 1001126 h 1572449"/>
              <a:gd name="connsiteX6" fmla="*/ 2795465 w 2795465"/>
              <a:gd name="connsiteY6" fmla="*/ 1572449 h 1572449"/>
              <a:gd name="connsiteX7" fmla="*/ 2068644 w 2795465"/>
              <a:gd name="connsiteY7" fmla="*/ 1572449 h 1572449"/>
              <a:gd name="connsiteX8" fmla="*/ 1453642 w 2795465"/>
              <a:gd name="connsiteY8" fmla="*/ 1572449 h 1572449"/>
              <a:gd name="connsiteX9" fmla="*/ 754776 w 2795465"/>
              <a:gd name="connsiteY9" fmla="*/ 1572449 h 1572449"/>
              <a:gd name="connsiteX10" fmla="*/ 0 w 2795465"/>
              <a:gd name="connsiteY10" fmla="*/ 1572449 h 1572449"/>
              <a:gd name="connsiteX11" fmla="*/ 0 w 2795465"/>
              <a:gd name="connsiteY11" fmla="*/ 1016850 h 1572449"/>
              <a:gd name="connsiteX12" fmla="*/ 0 w 2795465"/>
              <a:gd name="connsiteY12" fmla="*/ 539874 h 1572449"/>
              <a:gd name="connsiteX13" fmla="*/ 0 w 2795465"/>
              <a:gd name="connsiteY13" fmla="*/ 0 h 157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95465" h="1572449" fill="none" extrusionOk="0">
                <a:moveTo>
                  <a:pt x="0" y="0"/>
                </a:moveTo>
                <a:cubicBezTo>
                  <a:pt x="154538" y="-11163"/>
                  <a:pt x="483307" y="19465"/>
                  <a:pt x="754776" y="0"/>
                </a:cubicBezTo>
                <a:cubicBezTo>
                  <a:pt x="1026245" y="-19465"/>
                  <a:pt x="1318966" y="-36380"/>
                  <a:pt x="1509551" y="0"/>
                </a:cubicBezTo>
                <a:cubicBezTo>
                  <a:pt x="1700137" y="36380"/>
                  <a:pt x="2492142" y="-12025"/>
                  <a:pt x="2795465" y="0"/>
                </a:cubicBezTo>
                <a:cubicBezTo>
                  <a:pt x="2786964" y="99397"/>
                  <a:pt x="2795793" y="333590"/>
                  <a:pt x="2795465" y="476976"/>
                </a:cubicBezTo>
                <a:cubicBezTo>
                  <a:pt x="2795137" y="620362"/>
                  <a:pt x="2800489" y="892982"/>
                  <a:pt x="2795465" y="1001126"/>
                </a:cubicBezTo>
                <a:cubicBezTo>
                  <a:pt x="2790442" y="1109270"/>
                  <a:pt x="2792350" y="1302109"/>
                  <a:pt x="2795465" y="1572449"/>
                </a:cubicBezTo>
                <a:cubicBezTo>
                  <a:pt x="2608182" y="1596832"/>
                  <a:pt x="2246916" y="1596286"/>
                  <a:pt x="2068644" y="1572449"/>
                </a:cubicBezTo>
                <a:cubicBezTo>
                  <a:pt x="1890372" y="1548612"/>
                  <a:pt x="1607042" y="1597854"/>
                  <a:pt x="1453642" y="1572449"/>
                </a:cubicBezTo>
                <a:cubicBezTo>
                  <a:pt x="1300242" y="1547044"/>
                  <a:pt x="1019334" y="1546650"/>
                  <a:pt x="754776" y="1572449"/>
                </a:cubicBezTo>
                <a:cubicBezTo>
                  <a:pt x="490218" y="1598248"/>
                  <a:pt x="333080" y="1553112"/>
                  <a:pt x="0" y="1572449"/>
                </a:cubicBezTo>
                <a:cubicBezTo>
                  <a:pt x="14223" y="1444271"/>
                  <a:pt x="5780" y="1245855"/>
                  <a:pt x="0" y="1016850"/>
                </a:cubicBezTo>
                <a:cubicBezTo>
                  <a:pt x="-5780" y="787845"/>
                  <a:pt x="8661" y="695887"/>
                  <a:pt x="0" y="539874"/>
                </a:cubicBezTo>
                <a:cubicBezTo>
                  <a:pt x="-8661" y="383861"/>
                  <a:pt x="-12466" y="108752"/>
                  <a:pt x="0" y="0"/>
                </a:cubicBezTo>
                <a:close/>
              </a:path>
              <a:path w="2795465" h="1572449" stroke="0" extrusionOk="0">
                <a:moveTo>
                  <a:pt x="0" y="0"/>
                </a:moveTo>
                <a:cubicBezTo>
                  <a:pt x="177579" y="13238"/>
                  <a:pt x="381967" y="5136"/>
                  <a:pt x="615002" y="0"/>
                </a:cubicBezTo>
                <a:cubicBezTo>
                  <a:pt x="848037" y="-5136"/>
                  <a:pt x="1075879" y="-20809"/>
                  <a:pt x="1257959" y="0"/>
                </a:cubicBezTo>
                <a:cubicBezTo>
                  <a:pt x="1440039" y="20809"/>
                  <a:pt x="1733658" y="-3607"/>
                  <a:pt x="1956825" y="0"/>
                </a:cubicBezTo>
                <a:cubicBezTo>
                  <a:pt x="2179992" y="3607"/>
                  <a:pt x="2426178" y="-40682"/>
                  <a:pt x="2795465" y="0"/>
                </a:cubicBezTo>
                <a:cubicBezTo>
                  <a:pt x="2820136" y="219615"/>
                  <a:pt x="2801551" y="374623"/>
                  <a:pt x="2795465" y="508425"/>
                </a:cubicBezTo>
                <a:cubicBezTo>
                  <a:pt x="2789379" y="642228"/>
                  <a:pt x="2802777" y="778118"/>
                  <a:pt x="2795465" y="985401"/>
                </a:cubicBezTo>
                <a:cubicBezTo>
                  <a:pt x="2788153" y="1192684"/>
                  <a:pt x="2806163" y="1409154"/>
                  <a:pt x="2795465" y="1572449"/>
                </a:cubicBezTo>
                <a:cubicBezTo>
                  <a:pt x="2571202" y="1560069"/>
                  <a:pt x="2323522" y="1580490"/>
                  <a:pt x="2124553" y="1572449"/>
                </a:cubicBezTo>
                <a:cubicBezTo>
                  <a:pt x="1925584" y="1564408"/>
                  <a:pt x="1713839" y="1574722"/>
                  <a:pt x="1397733" y="1572449"/>
                </a:cubicBezTo>
                <a:cubicBezTo>
                  <a:pt x="1081627" y="1570176"/>
                  <a:pt x="986251" y="1590371"/>
                  <a:pt x="754776" y="1572449"/>
                </a:cubicBezTo>
                <a:cubicBezTo>
                  <a:pt x="523301" y="1554527"/>
                  <a:pt x="152505" y="1552549"/>
                  <a:pt x="0" y="1572449"/>
                </a:cubicBezTo>
                <a:cubicBezTo>
                  <a:pt x="-28" y="1360242"/>
                  <a:pt x="5075" y="1252778"/>
                  <a:pt x="0" y="1048299"/>
                </a:cubicBezTo>
                <a:cubicBezTo>
                  <a:pt x="-5075" y="843820"/>
                  <a:pt x="-24824" y="782714"/>
                  <a:pt x="0" y="539874"/>
                </a:cubicBezTo>
                <a:cubicBezTo>
                  <a:pt x="24824" y="297035"/>
                  <a:pt x="20753" y="112427"/>
                  <a:pt x="0" y="0"/>
                </a:cubicBezTo>
                <a:close/>
              </a:path>
            </a:pathLst>
          </a:custGeom>
          <a:ln w="76200">
            <a:solidFill>
              <a:srgbClr val="D7DF23"/>
            </a:solidFill>
            <a:extLst>
              <a:ext uri="{C807C97D-BFC1-408E-A445-0C87EB9F89A2}">
                <ask:lineSketchStyleProps xmlns:ask="http://schemas.microsoft.com/office/drawing/2018/sketchyshapes" sd="1063311305">
                  <a:prstGeom prst="rect">
                    <a:avLst/>
                  </a:prstGeom>
                  <ask:type>
                    <ask:lineSketchFreehand/>
                  </ask:type>
                </ask:lineSketchStyleProps>
              </a:ext>
            </a:extLst>
          </a:ln>
        </p:spPr>
      </p:pic>
      <p:pic>
        <p:nvPicPr>
          <p:cNvPr id="16" name="Picture 15" descr="Diagram&#10;&#10;Description automatically generated">
            <a:extLst>
              <a:ext uri="{FF2B5EF4-FFF2-40B4-BE49-F238E27FC236}">
                <a16:creationId xmlns:a16="http://schemas.microsoft.com/office/drawing/2014/main" id="{13BC1260-F660-4278-909A-1ECF3C125DE4}"/>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754548" y="2063730"/>
            <a:ext cx="2795466" cy="1572449"/>
          </a:xfrm>
          <a:custGeom>
            <a:avLst/>
            <a:gdLst>
              <a:gd name="connsiteX0" fmla="*/ 0 w 2795466"/>
              <a:gd name="connsiteY0" fmla="*/ 0 h 1572449"/>
              <a:gd name="connsiteX1" fmla="*/ 754776 w 2795466"/>
              <a:gd name="connsiteY1" fmla="*/ 0 h 1572449"/>
              <a:gd name="connsiteX2" fmla="*/ 1509552 w 2795466"/>
              <a:gd name="connsiteY2" fmla="*/ 0 h 1572449"/>
              <a:gd name="connsiteX3" fmla="*/ 2795466 w 2795466"/>
              <a:gd name="connsiteY3" fmla="*/ 0 h 1572449"/>
              <a:gd name="connsiteX4" fmla="*/ 2795466 w 2795466"/>
              <a:gd name="connsiteY4" fmla="*/ 476976 h 1572449"/>
              <a:gd name="connsiteX5" fmla="*/ 2795466 w 2795466"/>
              <a:gd name="connsiteY5" fmla="*/ 1001126 h 1572449"/>
              <a:gd name="connsiteX6" fmla="*/ 2795466 w 2795466"/>
              <a:gd name="connsiteY6" fmla="*/ 1572449 h 1572449"/>
              <a:gd name="connsiteX7" fmla="*/ 2068645 w 2795466"/>
              <a:gd name="connsiteY7" fmla="*/ 1572449 h 1572449"/>
              <a:gd name="connsiteX8" fmla="*/ 1453642 w 2795466"/>
              <a:gd name="connsiteY8" fmla="*/ 1572449 h 1572449"/>
              <a:gd name="connsiteX9" fmla="*/ 754776 w 2795466"/>
              <a:gd name="connsiteY9" fmla="*/ 1572449 h 1572449"/>
              <a:gd name="connsiteX10" fmla="*/ 0 w 2795466"/>
              <a:gd name="connsiteY10" fmla="*/ 1572449 h 1572449"/>
              <a:gd name="connsiteX11" fmla="*/ 0 w 2795466"/>
              <a:gd name="connsiteY11" fmla="*/ 1016850 h 1572449"/>
              <a:gd name="connsiteX12" fmla="*/ 0 w 2795466"/>
              <a:gd name="connsiteY12" fmla="*/ 539874 h 1572449"/>
              <a:gd name="connsiteX13" fmla="*/ 0 w 2795466"/>
              <a:gd name="connsiteY13" fmla="*/ 0 h 157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95466" h="1572449" fill="none" extrusionOk="0">
                <a:moveTo>
                  <a:pt x="0" y="0"/>
                </a:moveTo>
                <a:cubicBezTo>
                  <a:pt x="154538" y="-11163"/>
                  <a:pt x="483307" y="19465"/>
                  <a:pt x="754776" y="0"/>
                </a:cubicBezTo>
                <a:cubicBezTo>
                  <a:pt x="1026245" y="-19465"/>
                  <a:pt x="1317345" y="36196"/>
                  <a:pt x="1509552" y="0"/>
                </a:cubicBezTo>
                <a:cubicBezTo>
                  <a:pt x="1701759" y="-36196"/>
                  <a:pt x="2492143" y="-12025"/>
                  <a:pt x="2795466" y="0"/>
                </a:cubicBezTo>
                <a:cubicBezTo>
                  <a:pt x="2786965" y="99397"/>
                  <a:pt x="2795794" y="333590"/>
                  <a:pt x="2795466" y="476976"/>
                </a:cubicBezTo>
                <a:cubicBezTo>
                  <a:pt x="2795138" y="620362"/>
                  <a:pt x="2800490" y="892982"/>
                  <a:pt x="2795466" y="1001126"/>
                </a:cubicBezTo>
                <a:cubicBezTo>
                  <a:pt x="2790443" y="1109270"/>
                  <a:pt x="2792351" y="1302109"/>
                  <a:pt x="2795466" y="1572449"/>
                </a:cubicBezTo>
                <a:cubicBezTo>
                  <a:pt x="2608183" y="1596832"/>
                  <a:pt x="2246917" y="1596286"/>
                  <a:pt x="2068645" y="1572449"/>
                </a:cubicBezTo>
                <a:cubicBezTo>
                  <a:pt x="1890373" y="1548612"/>
                  <a:pt x="1608961" y="1599236"/>
                  <a:pt x="1453642" y="1572449"/>
                </a:cubicBezTo>
                <a:cubicBezTo>
                  <a:pt x="1298323" y="1545662"/>
                  <a:pt x="1019334" y="1546650"/>
                  <a:pt x="754776" y="1572449"/>
                </a:cubicBezTo>
                <a:cubicBezTo>
                  <a:pt x="490218" y="1598248"/>
                  <a:pt x="333080" y="1553112"/>
                  <a:pt x="0" y="1572449"/>
                </a:cubicBezTo>
                <a:cubicBezTo>
                  <a:pt x="14223" y="1444271"/>
                  <a:pt x="5780" y="1245855"/>
                  <a:pt x="0" y="1016850"/>
                </a:cubicBezTo>
                <a:cubicBezTo>
                  <a:pt x="-5780" y="787845"/>
                  <a:pt x="8661" y="695887"/>
                  <a:pt x="0" y="539874"/>
                </a:cubicBezTo>
                <a:cubicBezTo>
                  <a:pt x="-8661" y="383861"/>
                  <a:pt x="-12466" y="108752"/>
                  <a:pt x="0" y="0"/>
                </a:cubicBezTo>
                <a:close/>
              </a:path>
              <a:path w="2795466" h="1572449" stroke="0" extrusionOk="0">
                <a:moveTo>
                  <a:pt x="0" y="0"/>
                </a:moveTo>
                <a:cubicBezTo>
                  <a:pt x="175054" y="12116"/>
                  <a:pt x="376254" y="2855"/>
                  <a:pt x="615003" y="0"/>
                </a:cubicBezTo>
                <a:cubicBezTo>
                  <a:pt x="853752" y="-2855"/>
                  <a:pt x="1075880" y="-20809"/>
                  <a:pt x="1257960" y="0"/>
                </a:cubicBezTo>
                <a:cubicBezTo>
                  <a:pt x="1440040" y="20809"/>
                  <a:pt x="1733659" y="-3607"/>
                  <a:pt x="1956826" y="0"/>
                </a:cubicBezTo>
                <a:cubicBezTo>
                  <a:pt x="2179993" y="3607"/>
                  <a:pt x="2426179" y="-40682"/>
                  <a:pt x="2795466" y="0"/>
                </a:cubicBezTo>
                <a:cubicBezTo>
                  <a:pt x="2820137" y="219615"/>
                  <a:pt x="2801552" y="374623"/>
                  <a:pt x="2795466" y="508425"/>
                </a:cubicBezTo>
                <a:cubicBezTo>
                  <a:pt x="2789380" y="642228"/>
                  <a:pt x="2802778" y="778118"/>
                  <a:pt x="2795466" y="985401"/>
                </a:cubicBezTo>
                <a:cubicBezTo>
                  <a:pt x="2788154" y="1192684"/>
                  <a:pt x="2806164" y="1409154"/>
                  <a:pt x="2795466" y="1572449"/>
                </a:cubicBezTo>
                <a:cubicBezTo>
                  <a:pt x="2571203" y="1560069"/>
                  <a:pt x="2323523" y="1580490"/>
                  <a:pt x="2124554" y="1572449"/>
                </a:cubicBezTo>
                <a:cubicBezTo>
                  <a:pt x="1925585" y="1564408"/>
                  <a:pt x="1716218" y="1579157"/>
                  <a:pt x="1397733" y="1572449"/>
                </a:cubicBezTo>
                <a:cubicBezTo>
                  <a:pt x="1079248" y="1565741"/>
                  <a:pt x="986251" y="1590371"/>
                  <a:pt x="754776" y="1572449"/>
                </a:cubicBezTo>
                <a:cubicBezTo>
                  <a:pt x="523301" y="1554527"/>
                  <a:pt x="152505" y="1552549"/>
                  <a:pt x="0" y="1572449"/>
                </a:cubicBezTo>
                <a:cubicBezTo>
                  <a:pt x="-28" y="1360242"/>
                  <a:pt x="5075" y="1252778"/>
                  <a:pt x="0" y="1048299"/>
                </a:cubicBezTo>
                <a:cubicBezTo>
                  <a:pt x="-5075" y="843820"/>
                  <a:pt x="-24824" y="782714"/>
                  <a:pt x="0" y="539874"/>
                </a:cubicBezTo>
                <a:cubicBezTo>
                  <a:pt x="24824" y="297035"/>
                  <a:pt x="20753" y="112427"/>
                  <a:pt x="0" y="0"/>
                </a:cubicBezTo>
                <a:close/>
              </a:path>
            </a:pathLst>
          </a:custGeom>
          <a:ln w="76200">
            <a:solidFill>
              <a:srgbClr val="D7DF23"/>
            </a:solidFill>
            <a:extLst>
              <a:ext uri="{C807C97D-BFC1-408E-A445-0C87EB9F89A2}">
                <ask:lineSketchStyleProps xmlns:ask="http://schemas.microsoft.com/office/drawing/2018/sketchyshapes" sd="1063311305">
                  <a:prstGeom prst="rect">
                    <a:avLst/>
                  </a:prstGeom>
                  <ask:type>
                    <ask:lineSketchFreehand/>
                  </ask:type>
                </ask:lineSketchStyleProps>
              </a:ext>
            </a:extLst>
          </a:ln>
        </p:spPr>
      </p:pic>
      <p:pic>
        <p:nvPicPr>
          <p:cNvPr id="18" name="Picture 17">
            <a:extLst>
              <a:ext uri="{FF2B5EF4-FFF2-40B4-BE49-F238E27FC236}">
                <a16:creationId xmlns:a16="http://schemas.microsoft.com/office/drawing/2014/main" id="{0EC63901-43E1-4601-925F-117ADC672A5B}"/>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p:blipFill>
        <p:spPr>
          <a:xfrm>
            <a:off x="890754" y="2063727"/>
            <a:ext cx="2795469" cy="1572451"/>
          </a:xfrm>
          <a:custGeom>
            <a:avLst/>
            <a:gdLst>
              <a:gd name="connsiteX0" fmla="*/ 0 w 2795469"/>
              <a:gd name="connsiteY0" fmla="*/ 0 h 1572451"/>
              <a:gd name="connsiteX1" fmla="*/ 754777 w 2795469"/>
              <a:gd name="connsiteY1" fmla="*/ 0 h 1572451"/>
              <a:gd name="connsiteX2" fmla="*/ 1509553 w 2795469"/>
              <a:gd name="connsiteY2" fmla="*/ 0 h 1572451"/>
              <a:gd name="connsiteX3" fmla="*/ 2795469 w 2795469"/>
              <a:gd name="connsiteY3" fmla="*/ 0 h 1572451"/>
              <a:gd name="connsiteX4" fmla="*/ 2795469 w 2795469"/>
              <a:gd name="connsiteY4" fmla="*/ 476977 h 1572451"/>
              <a:gd name="connsiteX5" fmla="*/ 2795469 w 2795469"/>
              <a:gd name="connsiteY5" fmla="*/ 1001127 h 1572451"/>
              <a:gd name="connsiteX6" fmla="*/ 2795469 w 2795469"/>
              <a:gd name="connsiteY6" fmla="*/ 1572451 h 1572451"/>
              <a:gd name="connsiteX7" fmla="*/ 2068647 w 2795469"/>
              <a:gd name="connsiteY7" fmla="*/ 1572451 h 1572451"/>
              <a:gd name="connsiteX8" fmla="*/ 1453644 w 2795469"/>
              <a:gd name="connsiteY8" fmla="*/ 1572451 h 1572451"/>
              <a:gd name="connsiteX9" fmla="*/ 754777 w 2795469"/>
              <a:gd name="connsiteY9" fmla="*/ 1572451 h 1572451"/>
              <a:gd name="connsiteX10" fmla="*/ 0 w 2795469"/>
              <a:gd name="connsiteY10" fmla="*/ 1572451 h 1572451"/>
              <a:gd name="connsiteX11" fmla="*/ 0 w 2795469"/>
              <a:gd name="connsiteY11" fmla="*/ 1016852 h 1572451"/>
              <a:gd name="connsiteX12" fmla="*/ 0 w 2795469"/>
              <a:gd name="connsiteY12" fmla="*/ 539875 h 1572451"/>
              <a:gd name="connsiteX13" fmla="*/ 0 w 2795469"/>
              <a:gd name="connsiteY13" fmla="*/ 0 h 1572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95469" h="1572451" fill="none" extrusionOk="0">
                <a:moveTo>
                  <a:pt x="0" y="0"/>
                </a:moveTo>
                <a:cubicBezTo>
                  <a:pt x="376831" y="-16416"/>
                  <a:pt x="482510" y="15240"/>
                  <a:pt x="754777" y="0"/>
                </a:cubicBezTo>
                <a:cubicBezTo>
                  <a:pt x="1027044" y="-15240"/>
                  <a:pt x="1317346" y="36196"/>
                  <a:pt x="1509553" y="0"/>
                </a:cubicBezTo>
                <a:cubicBezTo>
                  <a:pt x="1701760" y="-36196"/>
                  <a:pt x="2489051" y="-18538"/>
                  <a:pt x="2795469" y="0"/>
                </a:cubicBezTo>
                <a:cubicBezTo>
                  <a:pt x="2793150" y="238122"/>
                  <a:pt x="2802242" y="329638"/>
                  <a:pt x="2795469" y="476977"/>
                </a:cubicBezTo>
                <a:cubicBezTo>
                  <a:pt x="2788696" y="624316"/>
                  <a:pt x="2800493" y="892983"/>
                  <a:pt x="2795469" y="1001127"/>
                </a:cubicBezTo>
                <a:cubicBezTo>
                  <a:pt x="2790446" y="1109271"/>
                  <a:pt x="2799115" y="1299232"/>
                  <a:pt x="2795469" y="1572451"/>
                </a:cubicBezTo>
                <a:cubicBezTo>
                  <a:pt x="2609650" y="1597256"/>
                  <a:pt x="2247777" y="1598238"/>
                  <a:pt x="2068647" y="1572451"/>
                </a:cubicBezTo>
                <a:cubicBezTo>
                  <a:pt x="1889517" y="1546664"/>
                  <a:pt x="1608963" y="1599238"/>
                  <a:pt x="1453644" y="1572451"/>
                </a:cubicBezTo>
                <a:cubicBezTo>
                  <a:pt x="1298325" y="1545664"/>
                  <a:pt x="1024035" y="1548393"/>
                  <a:pt x="754777" y="1572451"/>
                </a:cubicBezTo>
                <a:cubicBezTo>
                  <a:pt x="485519" y="1596509"/>
                  <a:pt x="336675" y="1556214"/>
                  <a:pt x="0" y="1572451"/>
                </a:cubicBezTo>
                <a:cubicBezTo>
                  <a:pt x="14223" y="1444273"/>
                  <a:pt x="5780" y="1245857"/>
                  <a:pt x="0" y="1016852"/>
                </a:cubicBezTo>
                <a:cubicBezTo>
                  <a:pt x="-5780" y="787847"/>
                  <a:pt x="5933" y="700199"/>
                  <a:pt x="0" y="539875"/>
                </a:cubicBezTo>
                <a:cubicBezTo>
                  <a:pt x="-5933" y="379551"/>
                  <a:pt x="-14392" y="110729"/>
                  <a:pt x="0" y="0"/>
                </a:cubicBezTo>
                <a:close/>
              </a:path>
              <a:path w="2795469" h="1572451" stroke="0" extrusionOk="0">
                <a:moveTo>
                  <a:pt x="0" y="0"/>
                </a:moveTo>
                <a:cubicBezTo>
                  <a:pt x="175054" y="12116"/>
                  <a:pt x="376254" y="2855"/>
                  <a:pt x="615003" y="0"/>
                </a:cubicBezTo>
                <a:cubicBezTo>
                  <a:pt x="853752" y="-2855"/>
                  <a:pt x="1071092" y="-22159"/>
                  <a:pt x="1257961" y="0"/>
                </a:cubicBezTo>
                <a:cubicBezTo>
                  <a:pt x="1444830" y="22159"/>
                  <a:pt x="1728771" y="-5329"/>
                  <a:pt x="1956828" y="0"/>
                </a:cubicBezTo>
                <a:cubicBezTo>
                  <a:pt x="2184885" y="5329"/>
                  <a:pt x="2424878" y="39938"/>
                  <a:pt x="2795469" y="0"/>
                </a:cubicBezTo>
                <a:cubicBezTo>
                  <a:pt x="2776630" y="216196"/>
                  <a:pt x="2802247" y="366770"/>
                  <a:pt x="2795469" y="508426"/>
                </a:cubicBezTo>
                <a:cubicBezTo>
                  <a:pt x="2788691" y="650082"/>
                  <a:pt x="2809561" y="777311"/>
                  <a:pt x="2795469" y="985403"/>
                </a:cubicBezTo>
                <a:cubicBezTo>
                  <a:pt x="2781377" y="1193495"/>
                  <a:pt x="2806167" y="1409156"/>
                  <a:pt x="2795469" y="1572451"/>
                </a:cubicBezTo>
                <a:cubicBezTo>
                  <a:pt x="2576810" y="1565050"/>
                  <a:pt x="2325262" y="1585375"/>
                  <a:pt x="2124556" y="1572451"/>
                </a:cubicBezTo>
                <a:cubicBezTo>
                  <a:pt x="1923850" y="1559527"/>
                  <a:pt x="1716220" y="1579159"/>
                  <a:pt x="1397735" y="1572451"/>
                </a:cubicBezTo>
                <a:cubicBezTo>
                  <a:pt x="1079250" y="1565743"/>
                  <a:pt x="991604" y="1590672"/>
                  <a:pt x="754777" y="1572451"/>
                </a:cubicBezTo>
                <a:cubicBezTo>
                  <a:pt x="517950" y="1554230"/>
                  <a:pt x="156520" y="1555736"/>
                  <a:pt x="0" y="1572451"/>
                </a:cubicBezTo>
                <a:cubicBezTo>
                  <a:pt x="-28" y="1360244"/>
                  <a:pt x="5075" y="1252780"/>
                  <a:pt x="0" y="1048301"/>
                </a:cubicBezTo>
                <a:cubicBezTo>
                  <a:pt x="-5075" y="843822"/>
                  <a:pt x="20753" y="787877"/>
                  <a:pt x="0" y="539875"/>
                </a:cubicBezTo>
                <a:cubicBezTo>
                  <a:pt x="-20753" y="291873"/>
                  <a:pt x="19073" y="117103"/>
                  <a:pt x="0" y="0"/>
                </a:cubicBezTo>
                <a:close/>
              </a:path>
            </a:pathLst>
          </a:custGeom>
          <a:ln w="76200">
            <a:solidFill>
              <a:srgbClr val="D7DF23"/>
            </a:solidFill>
            <a:extLst>
              <a:ext uri="{C807C97D-BFC1-408E-A445-0C87EB9F89A2}">
                <ask:lineSketchStyleProps xmlns:ask="http://schemas.microsoft.com/office/drawing/2018/sketchyshapes" sd="1063311305">
                  <a:prstGeom prst="rect">
                    <a:avLst/>
                  </a:prstGeom>
                  <ask:type>
                    <ask:lineSketchFreehand/>
                  </ask:type>
                </ask:lineSketchStyleProps>
              </a:ext>
            </a:extLst>
          </a:ln>
        </p:spPr>
      </p:pic>
      <p:sp>
        <p:nvSpPr>
          <p:cNvPr id="40" name="Subtitle 2">
            <a:extLst>
              <a:ext uri="{FF2B5EF4-FFF2-40B4-BE49-F238E27FC236}">
                <a16:creationId xmlns:a16="http://schemas.microsoft.com/office/drawing/2014/main" id="{4FD60D40-CB29-418B-9701-AD49F80C2853}"/>
              </a:ext>
            </a:extLst>
          </p:cNvPr>
          <p:cNvSpPr txBox="1">
            <a:spLocks/>
          </p:cNvSpPr>
          <p:nvPr/>
        </p:nvSpPr>
        <p:spPr>
          <a:xfrm>
            <a:off x="890755" y="5678307"/>
            <a:ext cx="9028496" cy="82039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spcAft>
                <a:spcPts val="1000"/>
              </a:spcAft>
              <a:buSzPct val="110000"/>
              <a:buFontTx/>
              <a:buNone/>
              <a:defRPr lang="en-GB" sz="2400" b="1" u="none" kern="1200" dirty="0">
                <a:solidFill>
                  <a:srgbClr val="D7DF23"/>
                </a:solidFill>
                <a:latin typeface="+mn-lt"/>
                <a:ea typeface="+mn-ea"/>
                <a:cs typeface="Helvetica" panose="020B0604020202020204" pitchFamily="34" charset="0"/>
              </a:defRPr>
            </a:lvl1pPr>
            <a:lvl2pPr marL="893763" indent="-436563" algn="l" defTabSz="914400" rtl="0" eaLnBrk="1" latinLnBrk="0" hangingPunct="1">
              <a:lnSpc>
                <a:spcPct val="90000"/>
              </a:lnSpc>
              <a:spcBef>
                <a:spcPts val="0"/>
              </a:spcBef>
              <a:spcAft>
                <a:spcPts val="600"/>
              </a:spcAft>
              <a:buSzPct val="110000"/>
              <a:buFontTx/>
              <a:buBlip>
                <a:blip r:embed="rId9"/>
              </a:buBlip>
              <a:defRPr lang="en-GB" sz="2200" kern="1200" dirty="0">
                <a:solidFill>
                  <a:srgbClr val="505050"/>
                </a:solidFill>
                <a:latin typeface="+mn-lt"/>
                <a:ea typeface="+mn-ea"/>
                <a:cs typeface="Helvetica" panose="020B0604020202020204" pitchFamily="34" charset="0"/>
              </a:defRPr>
            </a:lvl2pPr>
            <a:lvl3pPr marL="893763" indent="0" algn="l" defTabSz="914400" rtl="0" eaLnBrk="1" latinLnBrk="0" hangingPunct="1">
              <a:lnSpc>
                <a:spcPct val="90000"/>
              </a:lnSpc>
              <a:spcBef>
                <a:spcPts val="0"/>
              </a:spcBef>
              <a:spcAft>
                <a:spcPts val="600"/>
              </a:spcAft>
              <a:buFont typeface="Arial" panose="020B0604020202020204" pitchFamily="34" charset="0"/>
              <a:buNone/>
              <a:defRPr lang="en-GB" sz="1800" kern="1200" dirty="0">
                <a:solidFill>
                  <a:srgbClr val="505050"/>
                </a:solidFill>
                <a:latin typeface="+mn-lt"/>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dirty="0">
                <a:solidFill>
                  <a:srgbClr val="505050"/>
                </a:solidFill>
                <a:latin typeface="+mn-lt"/>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rgbClr val="505050"/>
                </a:solidFill>
                <a:latin typeface="+mn-lt"/>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1000"/>
              </a:spcAft>
              <a:buClrTx/>
              <a:buSzPct val="110000"/>
              <a:buFontTx/>
              <a:buNone/>
              <a:tabLst/>
              <a:defRPr/>
            </a:pPr>
            <a:r>
              <a:rPr kumimoji="0" lang="en-US" sz="2000" b="0" i="0" u="none" strike="noStrike" kern="1200" cap="none" spc="0" normalizeH="0" baseline="0" noProof="0">
                <a:ln>
                  <a:noFill/>
                </a:ln>
                <a:solidFill>
                  <a:srgbClr val="4F4F4F"/>
                </a:solidFill>
                <a:effectLst/>
                <a:uLnTx/>
                <a:uFillTx/>
                <a:latin typeface="Calibri" panose="020F0502020204030204"/>
                <a:ea typeface="+mn-ea"/>
                <a:cs typeface="Helvetica"/>
              </a:rPr>
              <a:t>We offer bespoke training too – ask us for more details</a:t>
            </a:r>
            <a:br>
              <a:rPr kumimoji="0" lang="en-US" sz="2000" b="0" i="0" u="none" strike="noStrike" kern="1200" cap="none" spc="0" normalizeH="0" baseline="0" noProof="0">
                <a:ln>
                  <a:noFill/>
                </a:ln>
                <a:solidFill>
                  <a:srgbClr val="4F4F4F"/>
                </a:solidFill>
                <a:effectLst/>
                <a:uLnTx/>
                <a:uFillTx/>
                <a:latin typeface="Calibri" panose="020F0502020204030204"/>
                <a:ea typeface="+mn-ea"/>
                <a:cs typeface="Helvetica"/>
              </a:rPr>
            </a:br>
            <a:r>
              <a:rPr kumimoji="0" lang="en-US" sz="2000" b="0" i="0" u="none" strike="noStrike" kern="1200" cap="none" spc="0" normalizeH="0" baseline="0" noProof="0">
                <a:ln>
                  <a:noFill/>
                </a:ln>
                <a:solidFill>
                  <a:srgbClr val="4F4F4F"/>
                </a:solidFill>
                <a:effectLst/>
                <a:uLnTx/>
                <a:uFillTx/>
                <a:latin typeface="Calibri" panose="020F0502020204030204"/>
                <a:ea typeface="+mn-ea"/>
                <a:cs typeface="Helvetica"/>
              </a:rPr>
              <a:t>and all our training sessions are LGBT+ inclusive</a:t>
            </a:r>
          </a:p>
        </p:txBody>
      </p:sp>
      <p:pic>
        <p:nvPicPr>
          <p:cNvPr id="10" name="Picture 9" descr="Chart&#10;&#10;Description automatically generated">
            <a:extLst>
              <a:ext uri="{FF2B5EF4-FFF2-40B4-BE49-F238E27FC236}">
                <a16:creationId xmlns:a16="http://schemas.microsoft.com/office/drawing/2014/main" id="{207DA41A-0B51-4B41-817A-F3FC42ADCAAE}"/>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9919251" y="5566292"/>
            <a:ext cx="655603" cy="655603"/>
          </a:xfrm>
          <a:prstGeom prst="rect">
            <a:avLst/>
          </a:prstGeom>
        </p:spPr>
      </p:pic>
    </p:spTree>
    <p:extLst>
      <p:ext uri="{BB962C8B-B14F-4D97-AF65-F5344CB8AC3E}">
        <p14:creationId xmlns:p14="http://schemas.microsoft.com/office/powerpoint/2010/main" val="29406854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296DD-B033-4B84-8426-BF7691F4C62C}"/>
              </a:ext>
            </a:extLst>
          </p:cNvPr>
          <p:cNvSpPr>
            <a:spLocks noGrp="1"/>
          </p:cNvSpPr>
          <p:nvPr>
            <p:ph type="title" idx="4294967295"/>
          </p:nvPr>
        </p:nvSpPr>
        <p:spPr>
          <a:xfrm>
            <a:off x="0" y="3224213"/>
            <a:ext cx="3948113" cy="1255712"/>
          </a:xfrm>
        </p:spPr>
        <p:txBody>
          <a:bodyPr/>
          <a:lstStyle/>
          <a:p>
            <a:r>
              <a:rPr lang="en-GB"/>
              <a:t>Best practice library</a:t>
            </a:r>
          </a:p>
        </p:txBody>
      </p:sp>
      <p:sp>
        <p:nvSpPr>
          <p:cNvPr id="18" name="Content Placeholder 1">
            <a:extLst>
              <a:ext uri="{FF2B5EF4-FFF2-40B4-BE49-F238E27FC236}">
                <a16:creationId xmlns:a16="http://schemas.microsoft.com/office/drawing/2014/main" id="{3B2E3D50-56D2-49B7-8EDD-481D8CF41001}"/>
              </a:ext>
            </a:extLst>
          </p:cNvPr>
          <p:cNvSpPr txBox="1">
            <a:spLocks/>
          </p:cNvSpPr>
          <p:nvPr/>
        </p:nvSpPr>
        <p:spPr>
          <a:xfrm>
            <a:off x="4632962" y="3262784"/>
            <a:ext cx="6815860" cy="243290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spcAft>
                <a:spcPts val="1000"/>
              </a:spcAft>
              <a:buSzPct val="110000"/>
              <a:buFontTx/>
              <a:buNone/>
              <a:defRPr lang="en-GB" sz="2400" b="1" u="none" kern="1200" dirty="0">
                <a:solidFill>
                  <a:srgbClr val="D7DF23"/>
                </a:solidFill>
                <a:latin typeface="+mn-lt"/>
                <a:ea typeface="+mn-ea"/>
                <a:cs typeface="Helvetica" panose="020B0604020202020204" pitchFamily="34" charset="0"/>
              </a:defRPr>
            </a:lvl1pPr>
            <a:lvl2pPr marL="893763" indent="-436563" algn="l" defTabSz="914400" rtl="0" eaLnBrk="1" latinLnBrk="0" hangingPunct="1">
              <a:lnSpc>
                <a:spcPct val="90000"/>
              </a:lnSpc>
              <a:spcBef>
                <a:spcPts val="0"/>
              </a:spcBef>
              <a:spcAft>
                <a:spcPts val="600"/>
              </a:spcAft>
              <a:buSzPct val="110000"/>
              <a:buFontTx/>
              <a:buBlip>
                <a:blip r:embed="rId3"/>
              </a:buBlip>
              <a:defRPr lang="en-GB" sz="2200" kern="1200" dirty="0">
                <a:solidFill>
                  <a:srgbClr val="505050"/>
                </a:solidFill>
                <a:latin typeface="+mn-lt"/>
                <a:ea typeface="+mn-ea"/>
                <a:cs typeface="Helvetica" panose="020B0604020202020204" pitchFamily="34" charset="0"/>
              </a:defRPr>
            </a:lvl2pPr>
            <a:lvl3pPr marL="893763" indent="0" algn="l" defTabSz="914400" rtl="0" eaLnBrk="1" latinLnBrk="0" hangingPunct="1">
              <a:lnSpc>
                <a:spcPct val="90000"/>
              </a:lnSpc>
              <a:spcBef>
                <a:spcPts val="0"/>
              </a:spcBef>
              <a:spcAft>
                <a:spcPts val="600"/>
              </a:spcAft>
              <a:buFont typeface="Arial" panose="020B0604020202020204" pitchFamily="34" charset="0"/>
              <a:buNone/>
              <a:defRPr lang="en-GB" sz="1800" kern="1200" dirty="0">
                <a:solidFill>
                  <a:srgbClr val="505050"/>
                </a:solidFill>
                <a:latin typeface="+mn-lt"/>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dirty="0">
                <a:solidFill>
                  <a:srgbClr val="505050"/>
                </a:solidFill>
                <a:latin typeface="+mn-lt"/>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rgbClr val="505050"/>
                </a:solidFill>
                <a:latin typeface="+mn-lt"/>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ts val="1000"/>
              </a:spcAft>
              <a:buClrTx/>
              <a:buSzPct val="110000"/>
              <a:buFontTx/>
              <a:buNone/>
              <a:tabLst/>
              <a:defRPr/>
            </a:pPr>
            <a:r>
              <a:rPr kumimoji="0" lang="en-GB" sz="1800" b="0" i="0" u="none" strike="noStrike" kern="1200" cap="none" spc="0" normalizeH="0" baseline="0" noProof="0" dirty="0">
                <a:ln>
                  <a:noFill/>
                </a:ln>
                <a:solidFill>
                  <a:srgbClr val="505050"/>
                </a:solidFill>
                <a:effectLst/>
                <a:uLnTx/>
                <a:uFillTx/>
                <a:latin typeface="Calibri" panose="020F0502020204030204"/>
                <a:ea typeface="+mn-ea"/>
                <a:cs typeface="Helvetica" panose="020B0604020202020204" pitchFamily="34" charset="0"/>
              </a:rPr>
              <a:t>If you have contact with survivors of domestic abuse as part of your job (or you think you might do) we’ve lots of practical guidance and information about services.  </a:t>
            </a:r>
          </a:p>
          <a:p>
            <a:pPr marL="0" marR="0" lvl="0" indent="0" algn="l" defTabSz="914400" rtl="0" eaLnBrk="1" fontAlgn="base" latinLnBrk="0" hangingPunct="1">
              <a:lnSpc>
                <a:spcPct val="90000"/>
              </a:lnSpc>
              <a:spcBef>
                <a:spcPts val="1000"/>
              </a:spcBef>
              <a:spcAft>
                <a:spcPts val="1000"/>
              </a:spcAft>
              <a:buClrTx/>
              <a:buSzPct val="110000"/>
              <a:buFontTx/>
              <a:buNone/>
              <a:tabLst/>
              <a:defRPr/>
            </a:pPr>
            <a:r>
              <a:rPr kumimoji="0" lang="en-GB" sz="1800" b="0" i="0" u="none" strike="noStrike" kern="1200" cap="none" spc="0" normalizeH="0" baseline="0" noProof="0" dirty="0">
                <a:ln>
                  <a:noFill/>
                </a:ln>
                <a:solidFill>
                  <a:srgbClr val="505050"/>
                </a:solidFill>
                <a:effectLst/>
                <a:uLnTx/>
                <a:uFillTx/>
                <a:latin typeface="Calibri" panose="020F0502020204030204"/>
                <a:ea typeface="+mn-ea"/>
                <a:cs typeface="Helvetica" panose="020B0604020202020204" pitchFamily="34" charset="0"/>
              </a:rPr>
              <a:t>Take a look at </a:t>
            </a:r>
            <a:r>
              <a:rPr kumimoji="0" lang="en-GB" sz="1800" b="1" i="0" u="none" strike="noStrike" kern="1200" cap="none" spc="0" normalizeH="0" baseline="0" noProof="0" dirty="0">
                <a:ln>
                  <a:noFill/>
                </a:ln>
                <a:solidFill>
                  <a:srgbClr val="D7DF23"/>
                </a:solidFill>
                <a:effectLst/>
                <a:uLnTx/>
                <a:uFillTx/>
                <a:latin typeface="Calibri" panose="020F0502020204030204"/>
                <a:ea typeface="+mn-ea"/>
                <a:cs typeface="Helvetica" panose="020B0604020202020204" pitchFamily="34" charset="0"/>
                <a:hlinkClick r:id="rId4"/>
              </a:rPr>
              <a:t>equation.org.uk/best-practice-library</a:t>
            </a:r>
            <a:r>
              <a:rPr kumimoji="0" lang="en-GB" sz="2200" b="1" i="0" u="none" strike="noStrike" kern="1200" cap="none" spc="0" normalizeH="0" baseline="0" noProof="0" dirty="0">
                <a:ln>
                  <a:noFill/>
                </a:ln>
                <a:solidFill>
                  <a:srgbClr val="D7DF23"/>
                </a:solidFill>
                <a:effectLst/>
                <a:uLnTx/>
                <a:uFillTx/>
                <a:latin typeface="Calibri" panose="020F0502020204030204"/>
                <a:ea typeface="+mn-ea"/>
                <a:cs typeface="Helvetica" panose="020B0604020202020204" pitchFamily="34" charset="0"/>
                <a:hlinkClick r:id="rId4"/>
              </a:rPr>
              <a:t> </a:t>
            </a:r>
            <a:r>
              <a:rPr kumimoji="0" lang="en-GB" sz="1800" b="0" i="0" u="none" strike="noStrike" kern="1200" cap="none" spc="0" normalizeH="0" baseline="0" noProof="0" dirty="0">
                <a:ln>
                  <a:noFill/>
                </a:ln>
                <a:solidFill>
                  <a:srgbClr val="505050"/>
                </a:solidFill>
                <a:effectLst/>
                <a:uLnTx/>
                <a:uFillTx/>
                <a:latin typeface="Calibri" panose="020F0502020204030204"/>
                <a:ea typeface="+mn-ea"/>
                <a:cs typeface="Helvetica" panose="020B0604020202020204" pitchFamily="34" charset="0"/>
              </a:rPr>
              <a:t>for referral pathways, risk assessment checklists and all the latest research findings, plus strategies and policies. </a:t>
            </a:r>
          </a:p>
        </p:txBody>
      </p:sp>
      <p:pic>
        <p:nvPicPr>
          <p:cNvPr id="8" name="Picture 7" descr="A picture containing text, shelf, book, indoor&#10;&#10;Description automatically generated">
            <a:extLst>
              <a:ext uri="{FF2B5EF4-FFF2-40B4-BE49-F238E27FC236}">
                <a16:creationId xmlns:a16="http://schemas.microsoft.com/office/drawing/2014/main" id="{480B8FD5-36E7-4EE9-853C-6755C7558B16}"/>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t="19111" b="63352"/>
          <a:stretch/>
        </p:blipFill>
        <p:spPr>
          <a:xfrm>
            <a:off x="-149290" y="-177282"/>
            <a:ext cx="12456368" cy="3011923"/>
          </a:xfrm>
          <a:custGeom>
            <a:avLst/>
            <a:gdLst>
              <a:gd name="connsiteX0" fmla="*/ 0 w 12456368"/>
              <a:gd name="connsiteY0" fmla="*/ 0 h 3011923"/>
              <a:gd name="connsiteX1" fmla="*/ 941148 w 12456368"/>
              <a:gd name="connsiteY1" fmla="*/ 0 h 3011923"/>
              <a:gd name="connsiteX2" fmla="*/ 1384041 w 12456368"/>
              <a:gd name="connsiteY2" fmla="*/ 0 h 3011923"/>
              <a:gd name="connsiteX3" fmla="*/ 1826934 w 12456368"/>
              <a:gd name="connsiteY3" fmla="*/ 0 h 3011923"/>
              <a:gd name="connsiteX4" fmla="*/ 2518954 w 12456368"/>
              <a:gd name="connsiteY4" fmla="*/ 0 h 3011923"/>
              <a:gd name="connsiteX5" fmla="*/ 3210975 w 12456368"/>
              <a:gd name="connsiteY5" fmla="*/ 0 h 3011923"/>
              <a:gd name="connsiteX6" fmla="*/ 3529304 w 12456368"/>
              <a:gd name="connsiteY6" fmla="*/ 0 h 3011923"/>
              <a:gd name="connsiteX7" fmla="*/ 4096761 w 12456368"/>
              <a:gd name="connsiteY7" fmla="*/ 0 h 3011923"/>
              <a:gd name="connsiteX8" fmla="*/ 4913345 w 12456368"/>
              <a:gd name="connsiteY8" fmla="*/ 0 h 3011923"/>
              <a:gd name="connsiteX9" fmla="*/ 5729929 w 12456368"/>
              <a:gd name="connsiteY9" fmla="*/ 0 h 3011923"/>
              <a:gd name="connsiteX10" fmla="*/ 6421950 w 12456368"/>
              <a:gd name="connsiteY10" fmla="*/ 0 h 3011923"/>
              <a:gd name="connsiteX11" fmla="*/ 7363098 w 12456368"/>
              <a:gd name="connsiteY11" fmla="*/ 0 h 3011923"/>
              <a:gd name="connsiteX12" fmla="*/ 8055118 w 12456368"/>
              <a:gd name="connsiteY12" fmla="*/ 0 h 3011923"/>
              <a:gd name="connsiteX13" fmla="*/ 8373447 w 12456368"/>
              <a:gd name="connsiteY13" fmla="*/ 0 h 3011923"/>
              <a:gd name="connsiteX14" fmla="*/ 8940904 w 12456368"/>
              <a:gd name="connsiteY14" fmla="*/ 0 h 3011923"/>
              <a:gd name="connsiteX15" fmla="*/ 9383797 w 12456368"/>
              <a:gd name="connsiteY15" fmla="*/ 0 h 3011923"/>
              <a:gd name="connsiteX16" fmla="*/ 9951254 w 12456368"/>
              <a:gd name="connsiteY16" fmla="*/ 0 h 3011923"/>
              <a:gd name="connsiteX17" fmla="*/ 10892402 w 12456368"/>
              <a:gd name="connsiteY17" fmla="*/ 0 h 3011923"/>
              <a:gd name="connsiteX18" fmla="*/ 11210731 w 12456368"/>
              <a:gd name="connsiteY18" fmla="*/ 0 h 3011923"/>
              <a:gd name="connsiteX19" fmla="*/ 12456368 w 12456368"/>
              <a:gd name="connsiteY19" fmla="*/ 0 h 3011923"/>
              <a:gd name="connsiteX20" fmla="*/ 12456368 w 12456368"/>
              <a:gd name="connsiteY20" fmla="*/ 602385 h 3011923"/>
              <a:gd name="connsiteX21" fmla="*/ 12456368 w 12456368"/>
              <a:gd name="connsiteY21" fmla="*/ 1114412 h 3011923"/>
              <a:gd name="connsiteX22" fmla="*/ 12456368 w 12456368"/>
              <a:gd name="connsiteY22" fmla="*/ 1716796 h 3011923"/>
              <a:gd name="connsiteX23" fmla="*/ 12456368 w 12456368"/>
              <a:gd name="connsiteY23" fmla="*/ 2289061 h 3011923"/>
              <a:gd name="connsiteX24" fmla="*/ 12456368 w 12456368"/>
              <a:gd name="connsiteY24" fmla="*/ 3011923 h 3011923"/>
              <a:gd name="connsiteX25" fmla="*/ 11888911 w 12456368"/>
              <a:gd name="connsiteY25" fmla="*/ 3011923 h 3011923"/>
              <a:gd name="connsiteX26" fmla="*/ 10947763 w 12456368"/>
              <a:gd name="connsiteY26" fmla="*/ 3011923 h 3011923"/>
              <a:gd name="connsiteX27" fmla="*/ 10629434 w 12456368"/>
              <a:gd name="connsiteY27" fmla="*/ 3011923 h 3011923"/>
              <a:gd name="connsiteX28" fmla="*/ 10061977 w 12456368"/>
              <a:gd name="connsiteY28" fmla="*/ 3011923 h 3011923"/>
              <a:gd name="connsiteX29" fmla="*/ 9369957 w 12456368"/>
              <a:gd name="connsiteY29" fmla="*/ 3011923 h 3011923"/>
              <a:gd name="connsiteX30" fmla="*/ 8677936 w 12456368"/>
              <a:gd name="connsiteY30" fmla="*/ 3011923 h 3011923"/>
              <a:gd name="connsiteX31" fmla="*/ 8235043 w 12456368"/>
              <a:gd name="connsiteY31" fmla="*/ 3011923 h 3011923"/>
              <a:gd name="connsiteX32" fmla="*/ 7418459 w 12456368"/>
              <a:gd name="connsiteY32" fmla="*/ 3011923 h 3011923"/>
              <a:gd name="connsiteX33" fmla="*/ 7100130 w 12456368"/>
              <a:gd name="connsiteY33" fmla="*/ 3011923 h 3011923"/>
              <a:gd name="connsiteX34" fmla="*/ 6283546 w 12456368"/>
              <a:gd name="connsiteY34" fmla="*/ 3011923 h 3011923"/>
              <a:gd name="connsiteX35" fmla="*/ 5342398 w 12456368"/>
              <a:gd name="connsiteY35" fmla="*/ 3011923 h 3011923"/>
              <a:gd name="connsiteX36" fmla="*/ 4525814 w 12456368"/>
              <a:gd name="connsiteY36" fmla="*/ 3011923 h 3011923"/>
              <a:gd name="connsiteX37" fmla="*/ 3833793 w 12456368"/>
              <a:gd name="connsiteY37" fmla="*/ 3011923 h 3011923"/>
              <a:gd name="connsiteX38" fmla="*/ 3390900 w 12456368"/>
              <a:gd name="connsiteY38" fmla="*/ 3011923 h 3011923"/>
              <a:gd name="connsiteX39" fmla="*/ 2574316 w 12456368"/>
              <a:gd name="connsiteY39" fmla="*/ 3011923 h 3011923"/>
              <a:gd name="connsiteX40" fmla="*/ 2006859 w 12456368"/>
              <a:gd name="connsiteY40" fmla="*/ 3011923 h 3011923"/>
              <a:gd name="connsiteX41" fmla="*/ 1190275 w 12456368"/>
              <a:gd name="connsiteY41" fmla="*/ 3011923 h 3011923"/>
              <a:gd name="connsiteX42" fmla="*/ 0 w 12456368"/>
              <a:gd name="connsiteY42" fmla="*/ 3011923 h 3011923"/>
              <a:gd name="connsiteX43" fmla="*/ 0 w 12456368"/>
              <a:gd name="connsiteY43" fmla="*/ 2379419 h 3011923"/>
              <a:gd name="connsiteX44" fmla="*/ 0 w 12456368"/>
              <a:gd name="connsiteY44" fmla="*/ 1777035 h 3011923"/>
              <a:gd name="connsiteX45" fmla="*/ 0 w 12456368"/>
              <a:gd name="connsiteY45" fmla="*/ 1265008 h 3011923"/>
              <a:gd name="connsiteX46" fmla="*/ 0 w 12456368"/>
              <a:gd name="connsiteY46" fmla="*/ 722862 h 3011923"/>
              <a:gd name="connsiteX47" fmla="*/ 0 w 12456368"/>
              <a:gd name="connsiteY47" fmla="*/ 0 h 301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456368" h="3011923" fill="none" extrusionOk="0">
                <a:moveTo>
                  <a:pt x="0" y="0"/>
                </a:moveTo>
                <a:cubicBezTo>
                  <a:pt x="264349" y="42371"/>
                  <a:pt x="547463" y="43637"/>
                  <a:pt x="941148" y="0"/>
                </a:cubicBezTo>
                <a:cubicBezTo>
                  <a:pt x="1334833" y="-43637"/>
                  <a:pt x="1217265" y="-20656"/>
                  <a:pt x="1384041" y="0"/>
                </a:cubicBezTo>
                <a:cubicBezTo>
                  <a:pt x="1550817" y="20656"/>
                  <a:pt x="1701056" y="1203"/>
                  <a:pt x="1826934" y="0"/>
                </a:cubicBezTo>
                <a:cubicBezTo>
                  <a:pt x="1952812" y="-1203"/>
                  <a:pt x="2249209" y="10418"/>
                  <a:pt x="2518954" y="0"/>
                </a:cubicBezTo>
                <a:cubicBezTo>
                  <a:pt x="2788699" y="-10418"/>
                  <a:pt x="2873312" y="14652"/>
                  <a:pt x="3210975" y="0"/>
                </a:cubicBezTo>
                <a:cubicBezTo>
                  <a:pt x="3548638" y="-14652"/>
                  <a:pt x="3462675" y="8791"/>
                  <a:pt x="3529304" y="0"/>
                </a:cubicBezTo>
                <a:cubicBezTo>
                  <a:pt x="3595933" y="-8791"/>
                  <a:pt x="3981010" y="17184"/>
                  <a:pt x="4096761" y="0"/>
                </a:cubicBezTo>
                <a:cubicBezTo>
                  <a:pt x="4212512" y="-17184"/>
                  <a:pt x="4697847" y="-40148"/>
                  <a:pt x="4913345" y="0"/>
                </a:cubicBezTo>
                <a:cubicBezTo>
                  <a:pt x="5128843" y="40148"/>
                  <a:pt x="5477563" y="-28255"/>
                  <a:pt x="5729929" y="0"/>
                </a:cubicBezTo>
                <a:cubicBezTo>
                  <a:pt x="5982295" y="28255"/>
                  <a:pt x="6174629" y="-15950"/>
                  <a:pt x="6421950" y="0"/>
                </a:cubicBezTo>
                <a:cubicBezTo>
                  <a:pt x="6669271" y="15950"/>
                  <a:pt x="7104053" y="28491"/>
                  <a:pt x="7363098" y="0"/>
                </a:cubicBezTo>
                <a:cubicBezTo>
                  <a:pt x="7622143" y="-28491"/>
                  <a:pt x="7743480" y="10514"/>
                  <a:pt x="8055118" y="0"/>
                </a:cubicBezTo>
                <a:cubicBezTo>
                  <a:pt x="8366756" y="-10514"/>
                  <a:pt x="8295953" y="15022"/>
                  <a:pt x="8373447" y="0"/>
                </a:cubicBezTo>
                <a:cubicBezTo>
                  <a:pt x="8450941" y="-15022"/>
                  <a:pt x="8777233" y="-25478"/>
                  <a:pt x="8940904" y="0"/>
                </a:cubicBezTo>
                <a:cubicBezTo>
                  <a:pt x="9104575" y="25478"/>
                  <a:pt x="9206914" y="6061"/>
                  <a:pt x="9383797" y="0"/>
                </a:cubicBezTo>
                <a:cubicBezTo>
                  <a:pt x="9560680" y="-6061"/>
                  <a:pt x="9742174" y="-5000"/>
                  <a:pt x="9951254" y="0"/>
                </a:cubicBezTo>
                <a:cubicBezTo>
                  <a:pt x="10160334" y="5000"/>
                  <a:pt x="10442151" y="-34134"/>
                  <a:pt x="10892402" y="0"/>
                </a:cubicBezTo>
                <a:cubicBezTo>
                  <a:pt x="11342653" y="34134"/>
                  <a:pt x="11083140" y="-13239"/>
                  <a:pt x="11210731" y="0"/>
                </a:cubicBezTo>
                <a:cubicBezTo>
                  <a:pt x="11338322" y="13239"/>
                  <a:pt x="11984582" y="-19665"/>
                  <a:pt x="12456368" y="0"/>
                </a:cubicBezTo>
                <a:cubicBezTo>
                  <a:pt x="12453333" y="174695"/>
                  <a:pt x="12438607" y="413182"/>
                  <a:pt x="12456368" y="602385"/>
                </a:cubicBezTo>
                <a:cubicBezTo>
                  <a:pt x="12474129" y="791588"/>
                  <a:pt x="12431091" y="1005745"/>
                  <a:pt x="12456368" y="1114412"/>
                </a:cubicBezTo>
                <a:cubicBezTo>
                  <a:pt x="12481645" y="1223079"/>
                  <a:pt x="12427447" y="1457117"/>
                  <a:pt x="12456368" y="1716796"/>
                </a:cubicBezTo>
                <a:cubicBezTo>
                  <a:pt x="12485289" y="1976475"/>
                  <a:pt x="12481498" y="2160094"/>
                  <a:pt x="12456368" y="2289061"/>
                </a:cubicBezTo>
                <a:cubicBezTo>
                  <a:pt x="12431238" y="2418029"/>
                  <a:pt x="12460912" y="2866071"/>
                  <a:pt x="12456368" y="3011923"/>
                </a:cubicBezTo>
                <a:cubicBezTo>
                  <a:pt x="12235085" y="3016395"/>
                  <a:pt x="12113362" y="2986471"/>
                  <a:pt x="11888911" y="3011923"/>
                </a:cubicBezTo>
                <a:cubicBezTo>
                  <a:pt x="11664460" y="3037375"/>
                  <a:pt x="11151300" y="2989167"/>
                  <a:pt x="10947763" y="3011923"/>
                </a:cubicBezTo>
                <a:cubicBezTo>
                  <a:pt x="10744226" y="3034679"/>
                  <a:pt x="10705454" y="3025721"/>
                  <a:pt x="10629434" y="3011923"/>
                </a:cubicBezTo>
                <a:cubicBezTo>
                  <a:pt x="10553414" y="2998125"/>
                  <a:pt x="10237193" y="3033666"/>
                  <a:pt x="10061977" y="3011923"/>
                </a:cubicBezTo>
                <a:cubicBezTo>
                  <a:pt x="9886761" y="2990180"/>
                  <a:pt x="9558802" y="2990937"/>
                  <a:pt x="9369957" y="3011923"/>
                </a:cubicBezTo>
                <a:cubicBezTo>
                  <a:pt x="9181112" y="3032909"/>
                  <a:pt x="8851294" y="2978830"/>
                  <a:pt x="8677936" y="3011923"/>
                </a:cubicBezTo>
                <a:cubicBezTo>
                  <a:pt x="8504578" y="3045016"/>
                  <a:pt x="8351529" y="3014620"/>
                  <a:pt x="8235043" y="3011923"/>
                </a:cubicBezTo>
                <a:cubicBezTo>
                  <a:pt x="8118557" y="3009226"/>
                  <a:pt x="7649151" y="3043769"/>
                  <a:pt x="7418459" y="3011923"/>
                </a:cubicBezTo>
                <a:cubicBezTo>
                  <a:pt x="7187767" y="2980077"/>
                  <a:pt x="7235951" y="3007652"/>
                  <a:pt x="7100130" y="3011923"/>
                </a:cubicBezTo>
                <a:cubicBezTo>
                  <a:pt x="6964309" y="3016194"/>
                  <a:pt x="6637328" y="2991441"/>
                  <a:pt x="6283546" y="3011923"/>
                </a:cubicBezTo>
                <a:cubicBezTo>
                  <a:pt x="5929764" y="3032405"/>
                  <a:pt x="5568680" y="3034382"/>
                  <a:pt x="5342398" y="3011923"/>
                </a:cubicBezTo>
                <a:cubicBezTo>
                  <a:pt x="5116116" y="2989464"/>
                  <a:pt x="4782206" y="2995861"/>
                  <a:pt x="4525814" y="3011923"/>
                </a:cubicBezTo>
                <a:cubicBezTo>
                  <a:pt x="4269422" y="3027985"/>
                  <a:pt x="4131067" y="2990340"/>
                  <a:pt x="3833793" y="3011923"/>
                </a:cubicBezTo>
                <a:cubicBezTo>
                  <a:pt x="3536519" y="3033506"/>
                  <a:pt x="3522897" y="3007178"/>
                  <a:pt x="3390900" y="3011923"/>
                </a:cubicBezTo>
                <a:cubicBezTo>
                  <a:pt x="3258903" y="3016668"/>
                  <a:pt x="2776950" y="3015767"/>
                  <a:pt x="2574316" y="3011923"/>
                </a:cubicBezTo>
                <a:cubicBezTo>
                  <a:pt x="2371682" y="3008079"/>
                  <a:pt x="2229871" y="3029269"/>
                  <a:pt x="2006859" y="3011923"/>
                </a:cubicBezTo>
                <a:cubicBezTo>
                  <a:pt x="1783847" y="2994577"/>
                  <a:pt x="1588275" y="2976533"/>
                  <a:pt x="1190275" y="3011923"/>
                </a:cubicBezTo>
                <a:cubicBezTo>
                  <a:pt x="792275" y="3047313"/>
                  <a:pt x="428822" y="3009020"/>
                  <a:pt x="0" y="3011923"/>
                </a:cubicBezTo>
                <a:cubicBezTo>
                  <a:pt x="1520" y="2726375"/>
                  <a:pt x="10382" y="2675628"/>
                  <a:pt x="0" y="2379419"/>
                </a:cubicBezTo>
                <a:cubicBezTo>
                  <a:pt x="-10382" y="2083210"/>
                  <a:pt x="26274" y="1950871"/>
                  <a:pt x="0" y="1777035"/>
                </a:cubicBezTo>
                <a:cubicBezTo>
                  <a:pt x="-26274" y="1603199"/>
                  <a:pt x="12334" y="1399524"/>
                  <a:pt x="0" y="1265008"/>
                </a:cubicBezTo>
                <a:cubicBezTo>
                  <a:pt x="-12334" y="1130492"/>
                  <a:pt x="-25086" y="910566"/>
                  <a:pt x="0" y="722862"/>
                </a:cubicBezTo>
                <a:cubicBezTo>
                  <a:pt x="25086" y="535158"/>
                  <a:pt x="10216" y="346006"/>
                  <a:pt x="0" y="0"/>
                </a:cubicBezTo>
                <a:close/>
              </a:path>
              <a:path w="12456368" h="3011923" stroke="0" extrusionOk="0">
                <a:moveTo>
                  <a:pt x="0" y="0"/>
                </a:moveTo>
                <a:cubicBezTo>
                  <a:pt x="154088" y="14212"/>
                  <a:pt x="161638" y="-6704"/>
                  <a:pt x="318329" y="0"/>
                </a:cubicBezTo>
                <a:cubicBezTo>
                  <a:pt x="475020" y="6704"/>
                  <a:pt x="588007" y="7996"/>
                  <a:pt x="761222" y="0"/>
                </a:cubicBezTo>
                <a:cubicBezTo>
                  <a:pt x="934437" y="-7996"/>
                  <a:pt x="1278720" y="18099"/>
                  <a:pt x="1453243" y="0"/>
                </a:cubicBezTo>
                <a:cubicBezTo>
                  <a:pt x="1627766" y="-18099"/>
                  <a:pt x="2005965" y="-24879"/>
                  <a:pt x="2269827" y="0"/>
                </a:cubicBezTo>
                <a:cubicBezTo>
                  <a:pt x="2533689" y="24879"/>
                  <a:pt x="2602742" y="17759"/>
                  <a:pt x="2837284" y="0"/>
                </a:cubicBezTo>
                <a:cubicBezTo>
                  <a:pt x="3071826" y="-17759"/>
                  <a:pt x="3082017" y="-12098"/>
                  <a:pt x="3155613" y="0"/>
                </a:cubicBezTo>
                <a:cubicBezTo>
                  <a:pt x="3229209" y="12098"/>
                  <a:pt x="3360002" y="6913"/>
                  <a:pt x="3473943" y="0"/>
                </a:cubicBezTo>
                <a:cubicBezTo>
                  <a:pt x="3587884" y="-6913"/>
                  <a:pt x="4132426" y="11147"/>
                  <a:pt x="4415090" y="0"/>
                </a:cubicBezTo>
                <a:cubicBezTo>
                  <a:pt x="4697754" y="-11147"/>
                  <a:pt x="4767538" y="-17213"/>
                  <a:pt x="4982547" y="0"/>
                </a:cubicBezTo>
                <a:cubicBezTo>
                  <a:pt x="5197556" y="17213"/>
                  <a:pt x="5555195" y="-23784"/>
                  <a:pt x="5923695" y="0"/>
                </a:cubicBezTo>
                <a:cubicBezTo>
                  <a:pt x="6292195" y="23784"/>
                  <a:pt x="6136995" y="-6146"/>
                  <a:pt x="6242024" y="0"/>
                </a:cubicBezTo>
                <a:cubicBezTo>
                  <a:pt x="6347053" y="6146"/>
                  <a:pt x="6754684" y="-7228"/>
                  <a:pt x="7058609" y="0"/>
                </a:cubicBezTo>
                <a:cubicBezTo>
                  <a:pt x="7362534" y="7228"/>
                  <a:pt x="7402301" y="3318"/>
                  <a:pt x="7626065" y="0"/>
                </a:cubicBezTo>
                <a:cubicBezTo>
                  <a:pt x="7849829" y="-3318"/>
                  <a:pt x="7939749" y="7704"/>
                  <a:pt x="8193522" y="0"/>
                </a:cubicBezTo>
                <a:cubicBezTo>
                  <a:pt x="8447295" y="-7704"/>
                  <a:pt x="8638264" y="-23251"/>
                  <a:pt x="8760979" y="0"/>
                </a:cubicBezTo>
                <a:cubicBezTo>
                  <a:pt x="8883694" y="23251"/>
                  <a:pt x="9496460" y="-7725"/>
                  <a:pt x="9702127" y="0"/>
                </a:cubicBezTo>
                <a:cubicBezTo>
                  <a:pt x="9907794" y="7725"/>
                  <a:pt x="10252290" y="-8031"/>
                  <a:pt x="10643274" y="0"/>
                </a:cubicBezTo>
                <a:cubicBezTo>
                  <a:pt x="11034258" y="8031"/>
                  <a:pt x="11070308" y="-3947"/>
                  <a:pt x="11335295" y="0"/>
                </a:cubicBezTo>
                <a:cubicBezTo>
                  <a:pt x="11600282" y="3947"/>
                  <a:pt x="12119516" y="48092"/>
                  <a:pt x="12456368" y="0"/>
                </a:cubicBezTo>
                <a:cubicBezTo>
                  <a:pt x="12473048" y="145907"/>
                  <a:pt x="12452085" y="273974"/>
                  <a:pt x="12456368" y="512027"/>
                </a:cubicBezTo>
                <a:cubicBezTo>
                  <a:pt x="12460651" y="750080"/>
                  <a:pt x="12444432" y="787128"/>
                  <a:pt x="12456368" y="1054173"/>
                </a:cubicBezTo>
                <a:cubicBezTo>
                  <a:pt x="12468304" y="1321218"/>
                  <a:pt x="12430994" y="1401377"/>
                  <a:pt x="12456368" y="1716796"/>
                </a:cubicBezTo>
                <a:cubicBezTo>
                  <a:pt x="12481742" y="2032215"/>
                  <a:pt x="12447400" y="2082653"/>
                  <a:pt x="12456368" y="2228823"/>
                </a:cubicBezTo>
                <a:cubicBezTo>
                  <a:pt x="12465336" y="2374993"/>
                  <a:pt x="12417374" y="2765838"/>
                  <a:pt x="12456368" y="3011923"/>
                </a:cubicBezTo>
                <a:cubicBezTo>
                  <a:pt x="12117590" y="3028510"/>
                  <a:pt x="11907339" y="2984156"/>
                  <a:pt x="11515220" y="3011923"/>
                </a:cubicBezTo>
                <a:cubicBezTo>
                  <a:pt x="11123101" y="3039690"/>
                  <a:pt x="11180938" y="3000410"/>
                  <a:pt x="11072327" y="3011923"/>
                </a:cubicBezTo>
                <a:cubicBezTo>
                  <a:pt x="10963716" y="3023436"/>
                  <a:pt x="10678369" y="3035293"/>
                  <a:pt x="10504870" y="3011923"/>
                </a:cubicBezTo>
                <a:cubicBezTo>
                  <a:pt x="10331371" y="2988553"/>
                  <a:pt x="10325851" y="3021976"/>
                  <a:pt x="10186541" y="3011923"/>
                </a:cubicBezTo>
                <a:cubicBezTo>
                  <a:pt x="10047231" y="3001870"/>
                  <a:pt x="9939527" y="3011822"/>
                  <a:pt x="9743648" y="3011923"/>
                </a:cubicBezTo>
                <a:cubicBezTo>
                  <a:pt x="9547769" y="3012024"/>
                  <a:pt x="9476301" y="3025198"/>
                  <a:pt x="9300755" y="3011923"/>
                </a:cubicBezTo>
                <a:cubicBezTo>
                  <a:pt x="9125209" y="2998648"/>
                  <a:pt x="8785239" y="2988120"/>
                  <a:pt x="8484171" y="3011923"/>
                </a:cubicBezTo>
                <a:cubicBezTo>
                  <a:pt x="8183103" y="3035726"/>
                  <a:pt x="8271637" y="3025491"/>
                  <a:pt x="8165841" y="3011923"/>
                </a:cubicBezTo>
                <a:cubicBezTo>
                  <a:pt x="8060045" y="2998356"/>
                  <a:pt x="7583552" y="2980106"/>
                  <a:pt x="7349257" y="3011923"/>
                </a:cubicBezTo>
                <a:cubicBezTo>
                  <a:pt x="7114962" y="3043740"/>
                  <a:pt x="7052568" y="3005099"/>
                  <a:pt x="6781800" y="3011923"/>
                </a:cubicBezTo>
                <a:cubicBezTo>
                  <a:pt x="6511032" y="3018747"/>
                  <a:pt x="6391927" y="2981922"/>
                  <a:pt x="6089780" y="3011923"/>
                </a:cubicBezTo>
                <a:cubicBezTo>
                  <a:pt x="5787633" y="3041924"/>
                  <a:pt x="5754843" y="2990858"/>
                  <a:pt x="5646887" y="3011923"/>
                </a:cubicBezTo>
                <a:cubicBezTo>
                  <a:pt x="5538931" y="3032988"/>
                  <a:pt x="5315904" y="3004317"/>
                  <a:pt x="5079430" y="3011923"/>
                </a:cubicBezTo>
                <a:cubicBezTo>
                  <a:pt x="4842956" y="3019529"/>
                  <a:pt x="4758700" y="3016528"/>
                  <a:pt x="4636537" y="3011923"/>
                </a:cubicBezTo>
                <a:cubicBezTo>
                  <a:pt x="4514374" y="3007318"/>
                  <a:pt x="4078988" y="3009886"/>
                  <a:pt x="3695389" y="3011923"/>
                </a:cubicBezTo>
                <a:cubicBezTo>
                  <a:pt x="3311790" y="3013960"/>
                  <a:pt x="3440049" y="3009416"/>
                  <a:pt x="3252496" y="3011923"/>
                </a:cubicBezTo>
                <a:cubicBezTo>
                  <a:pt x="3064943" y="3014430"/>
                  <a:pt x="2805186" y="3012659"/>
                  <a:pt x="2435912" y="3011923"/>
                </a:cubicBezTo>
                <a:cubicBezTo>
                  <a:pt x="2066638" y="3011187"/>
                  <a:pt x="2122714" y="3022457"/>
                  <a:pt x="1993019" y="3011923"/>
                </a:cubicBezTo>
                <a:cubicBezTo>
                  <a:pt x="1863324" y="3001389"/>
                  <a:pt x="1506653" y="3014779"/>
                  <a:pt x="1176435" y="3011923"/>
                </a:cubicBezTo>
                <a:cubicBezTo>
                  <a:pt x="846217" y="3009067"/>
                  <a:pt x="352090" y="3048063"/>
                  <a:pt x="0" y="3011923"/>
                </a:cubicBezTo>
                <a:cubicBezTo>
                  <a:pt x="28655" y="2827741"/>
                  <a:pt x="10136" y="2569130"/>
                  <a:pt x="0" y="2379419"/>
                </a:cubicBezTo>
                <a:cubicBezTo>
                  <a:pt x="-10136" y="2189708"/>
                  <a:pt x="-10681" y="1995639"/>
                  <a:pt x="0" y="1867392"/>
                </a:cubicBezTo>
                <a:cubicBezTo>
                  <a:pt x="10681" y="1739145"/>
                  <a:pt x="8340" y="1405531"/>
                  <a:pt x="0" y="1204769"/>
                </a:cubicBezTo>
                <a:cubicBezTo>
                  <a:pt x="-8340" y="1004007"/>
                  <a:pt x="18449" y="814211"/>
                  <a:pt x="0" y="542146"/>
                </a:cubicBezTo>
                <a:cubicBezTo>
                  <a:pt x="-18449" y="270081"/>
                  <a:pt x="7551" y="266489"/>
                  <a:pt x="0" y="0"/>
                </a:cubicBezTo>
                <a:close/>
              </a:path>
            </a:pathLst>
          </a:custGeom>
          <a:ln w="76200">
            <a:solidFill>
              <a:srgbClr val="D7DF23"/>
            </a:solidFill>
            <a:extLst>
              <a:ext uri="{C807C97D-BFC1-408E-A445-0C87EB9F89A2}">
                <ask:lineSketchStyleProps xmlns:ask="http://schemas.microsoft.com/office/drawing/2018/sketchyshapes" sd="1063311305">
                  <a:prstGeom prst="rect">
                    <a:avLst/>
                  </a:prstGeom>
                  <ask:type>
                    <ask:lineSketchFreehand/>
                  </ask:type>
                </ask:lineSketchStyleProps>
              </a:ext>
            </a:extLst>
          </a:ln>
        </p:spPr>
      </p:pic>
    </p:spTree>
    <p:extLst>
      <p:ext uri="{BB962C8B-B14F-4D97-AF65-F5344CB8AC3E}">
        <p14:creationId xmlns:p14="http://schemas.microsoft.com/office/powerpoint/2010/main" val="30259975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56CC24-DF70-4378-958C-6145D49A6EDC}"/>
              </a:ext>
            </a:extLst>
          </p:cNvPr>
          <p:cNvSpPr txBox="1"/>
          <p:nvPr/>
        </p:nvSpPr>
        <p:spPr>
          <a:xfrm>
            <a:off x="4323862" y="2965938"/>
            <a:ext cx="383735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panose="020F0502020204030204"/>
                <a:ea typeface="+mn-ea"/>
                <a:cs typeface="+mn-cs"/>
              </a:rPr>
              <a:t>Questions?</a:t>
            </a:r>
          </a:p>
        </p:txBody>
      </p:sp>
    </p:spTree>
    <p:extLst>
      <p:ext uri="{BB962C8B-B14F-4D97-AF65-F5344CB8AC3E}">
        <p14:creationId xmlns:p14="http://schemas.microsoft.com/office/powerpoint/2010/main" val="14506616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51247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42472" y="2055235"/>
            <a:ext cx="9144000" cy="2387600"/>
          </a:xfrm>
        </p:spPr>
        <p:txBody>
          <a:bodyPr/>
          <a:lstStyle/>
          <a:p>
            <a:r>
              <a:rPr lang="en-US" dirty="0">
                <a:solidFill>
                  <a:schemeClr val="bg1"/>
                </a:solidFill>
                <a:latin typeface="Arial" panose="020B0604020202020204" pitchFamily="34" charset="0"/>
                <a:cs typeface="Arial" panose="020B0604020202020204" pitchFamily="34" charset="0"/>
              </a:rPr>
              <a:t>Juno Women’s Aid: Children and Teen’s Team</a:t>
            </a:r>
            <a:endParaRPr lang="en-GB" dirty="0">
              <a:solidFill>
                <a:schemeClr val="bg1"/>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542472" y="4534910"/>
            <a:ext cx="9144000" cy="1068234"/>
          </a:xfrm>
        </p:spPr>
        <p:txBody>
          <a:bodyPr/>
          <a:lstStyle/>
          <a:p>
            <a:r>
              <a:rPr lang="en-GB" dirty="0">
                <a:solidFill>
                  <a:schemeClr val="bg1"/>
                </a:solidFill>
                <a:latin typeface="Arial" panose="020B0604020202020204" pitchFamily="34" charset="0"/>
                <a:cs typeface="Arial" panose="020B0604020202020204" pitchFamily="34" charset="0"/>
              </a:rPr>
              <a:t>Chloe B and Tiarna G</a:t>
            </a:r>
          </a:p>
          <a:p>
            <a:r>
              <a:rPr lang="en-GB" dirty="0">
                <a:solidFill>
                  <a:schemeClr val="bg1"/>
                </a:solidFill>
                <a:latin typeface="Arial" panose="020B0604020202020204" pitchFamily="34" charset="0"/>
                <a:cs typeface="Arial" panose="020B0604020202020204" pitchFamily="34" charset="0"/>
              </a:rPr>
              <a:t>21 May 2024</a:t>
            </a:r>
          </a:p>
        </p:txBody>
      </p:sp>
      <p:grpSp>
        <p:nvGrpSpPr>
          <p:cNvPr id="6" name="Group 5"/>
          <p:cNvGrpSpPr/>
          <p:nvPr/>
        </p:nvGrpSpPr>
        <p:grpSpPr>
          <a:xfrm>
            <a:off x="4497356" y="607426"/>
            <a:ext cx="4562725" cy="1836557"/>
            <a:chOff x="4578336" y="562596"/>
            <a:chExt cx="5274169" cy="2122923"/>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8336" y="562596"/>
              <a:ext cx="1933611" cy="1933611"/>
            </a:xfrm>
            <a:prstGeom prst="rect">
              <a:avLst/>
            </a:prstGeom>
          </p:spPr>
        </p:pic>
        <p:sp>
          <p:nvSpPr>
            <p:cNvPr id="5" name="Subtitle 2"/>
            <p:cNvSpPr txBox="1">
              <a:spLocks/>
            </p:cNvSpPr>
            <p:nvPr/>
          </p:nvSpPr>
          <p:spPr>
            <a:xfrm>
              <a:off x="6578213" y="809104"/>
              <a:ext cx="3274292" cy="187641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914446"/>
              <a:r>
                <a:rPr lang="en-US" b="1" dirty="0">
                  <a:solidFill>
                    <a:prstClr val="white"/>
                  </a:solidFill>
                  <a:latin typeface="Arial" panose="020B0604020202020204" pitchFamily="34" charset="0"/>
                  <a:cs typeface="Arial" panose="020B0604020202020204" pitchFamily="34" charset="0"/>
                </a:rPr>
                <a:t>Safety.</a:t>
              </a:r>
            </a:p>
            <a:p>
              <a:pPr algn="l" defTabSz="914446"/>
              <a:r>
                <a:rPr lang="en-US" b="1" dirty="0">
                  <a:solidFill>
                    <a:prstClr val="white"/>
                  </a:solidFill>
                  <a:latin typeface="Arial" panose="020B0604020202020204" pitchFamily="34" charset="0"/>
                  <a:cs typeface="Arial" panose="020B0604020202020204" pitchFamily="34" charset="0"/>
                </a:rPr>
                <a:t>Support.</a:t>
              </a:r>
            </a:p>
            <a:p>
              <a:pPr algn="l" defTabSz="914446"/>
              <a:r>
                <a:rPr lang="en-US" b="1" dirty="0">
                  <a:solidFill>
                    <a:prstClr val="white"/>
                  </a:solidFill>
                  <a:latin typeface="Arial" panose="020B0604020202020204" pitchFamily="34" charset="0"/>
                  <a:cs typeface="Arial" panose="020B0604020202020204" pitchFamily="34" charset="0"/>
                </a:rPr>
                <a:t>Strength.</a:t>
              </a:r>
              <a:endParaRPr lang="en-GB" b="1" dirty="0">
                <a:solidFill>
                  <a:prstClr val="white"/>
                </a:solidFill>
                <a:latin typeface="Arial" panose="020B0604020202020204" pitchFamily="34" charset="0"/>
                <a:cs typeface="Arial" panose="020B0604020202020204" pitchFamily="34" charset="0"/>
              </a:endParaRPr>
            </a:p>
          </p:txBody>
        </p:sp>
      </p:grpSp>
      <p:sp>
        <p:nvSpPr>
          <p:cNvPr id="7" name="TextBox 6"/>
          <p:cNvSpPr txBox="1"/>
          <p:nvPr/>
        </p:nvSpPr>
        <p:spPr>
          <a:xfrm>
            <a:off x="101601" y="6448952"/>
            <a:ext cx="12251728" cy="261610"/>
          </a:xfrm>
          <a:prstGeom prst="rect">
            <a:avLst/>
          </a:prstGeom>
          <a:noFill/>
        </p:spPr>
        <p:txBody>
          <a:bodyPr wrap="square" rtlCol="0">
            <a:spAutoFit/>
          </a:bodyPr>
          <a:lstStyle/>
          <a:p>
            <a:pPr defTabSz="914446"/>
            <a:r>
              <a:rPr lang="en-GB" sz="1100" b="1" dirty="0">
                <a:solidFill>
                  <a:prstClr val="white"/>
                </a:solidFill>
                <a:latin typeface="Arial" panose="020B0604020202020204" pitchFamily="34" charset="0"/>
                <a:cs typeface="Arial" panose="020B0604020202020204" pitchFamily="34" charset="0"/>
              </a:rPr>
              <a:t>W: www.junowomensaid.org.uk             Freephone 24-hour Helpline 0808 800 0340          FB: @</a:t>
            </a:r>
            <a:r>
              <a:rPr lang="en-GB" sz="1100" b="1" dirty="0" err="1">
                <a:solidFill>
                  <a:prstClr val="white"/>
                </a:solidFill>
                <a:latin typeface="Arial" panose="020B0604020202020204" pitchFamily="34" charset="0"/>
                <a:cs typeface="Arial" panose="020B0604020202020204" pitchFamily="34" charset="0"/>
              </a:rPr>
              <a:t>junowomensaidnottingham</a:t>
            </a:r>
            <a:r>
              <a:rPr lang="en-GB" sz="1100" b="1" dirty="0">
                <a:solidFill>
                  <a:prstClr val="white"/>
                </a:solidFill>
                <a:latin typeface="Arial" panose="020B0604020202020204" pitchFamily="34" charset="0"/>
                <a:cs typeface="Arial" panose="020B0604020202020204" pitchFamily="34" charset="0"/>
              </a:rPr>
              <a:t>          TW:  @</a:t>
            </a:r>
            <a:r>
              <a:rPr lang="en-GB" sz="1100" b="1" dirty="0" err="1">
                <a:solidFill>
                  <a:prstClr val="white"/>
                </a:solidFill>
                <a:latin typeface="Arial" panose="020B0604020202020204" pitchFamily="34" charset="0"/>
                <a:cs typeface="Arial" panose="020B0604020202020204" pitchFamily="34" charset="0"/>
              </a:rPr>
              <a:t>junowomensaid</a:t>
            </a:r>
            <a:r>
              <a:rPr lang="en-GB" sz="1100" b="1" dirty="0">
                <a:solidFill>
                  <a:prstClr val="white"/>
                </a:solidFill>
                <a:latin typeface="Arial" panose="020B0604020202020204" pitchFamily="34" charset="0"/>
                <a:cs typeface="Arial" panose="020B0604020202020204" pitchFamily="34" charset="0"/>
              </a:rPr>
              <a:t>              LI:  @</a:t>
            </a:r>
            <a:r>
              <a:rPr lang="en-GB" sz="1100" b="1" dirty="0" err="1">
                <a:solidFill>
                  <a:prstClr val="white"/>
                </a:solidFill>
                <a:latin typeface="Arial" panose="020B0604020202020204" pitchFamily="34" charset="0"/>
                <a:cs typeface="Arial" panose="020B0604020202020204" pitchFamily="34" charset="0"/>
              </a:rPr>
              <a:t>junowomensaid</a:t>
            </a:r>
            <a:endParaRPr lang="en-GB" sz="11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56537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4661"/>
            <a:ext cx="3211201" cy="7002661"/>
          </a:xfrm>
          <a:custGeom>
            <a:avLst/>
            <a:gdLst/>
            <a:ahLst/>
            <a:cxnLst/>
            <a:rect l="l" t="t" r="r" b="b"/>
            <a:pathLst>
              <a:path w="4816801" h="10503991">
                <a:moveTo>
                  <a:pt x="0" y="0"/>
                </a:moveTo>
                <a:lnTo>
                  <a:pt x="4816801" y="0"/>
                </a:lnTo>
                <a:lnTo>
                  <a:pt x="4816801" y="10503991"/>
                </a:lnTo>
                <a:lnTo>
                  <a:pt x="0" y="10503991"/>
                </a:lnTo>
                <a:lnTo>
                  <a:pt x="0" y="0"/>
                </a:lnTo>
                <a:close/>
              </a:path>
            </a:pathLst>
          </a:cu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p>
      <p:sp>
        <p:nvSpPr>
          <p:cNvPr id="3" name="Freeform 3"/>
          <p:cNvSpPr/>
          <p:nvPr/>
        </p:nvSpPr>
        <p:spPr>
          <a:xfrm>
            <a:off x="8435650" y="6383634"/>
            <a:ext cx="2057399" cy="2202060"/>
          </a:xfrm>
          <a:custGeom>
            <a:avLst/>
            <a:gdLst/>
            <a:ahLst/>
            <a:cxnLst/>
            <a:rect l="l" t="t" r="r" b="b"/>
            <a:pathLst>
              <a:path w="3086099" h="3303090">
                <a:moveTo>
                  <a:pt x="0" y="0"/>
                </a:moveTo>
                <a:lnTo>
                  <a:pt x="3086099" y="0"/>
                </a:lnTo>
                <a:lnTo>
                  <a:pt x="3086099" y="3303090"/>
                </a:lnTo>
                <a:lnTo>
                  <a:pt x="0" y="3303090"/>
                </a:lnTo>
                <a:lnTo>
                  <a:pt x="0" y="0"/>
                </a:lnTo>
                <a:close/>
              </a:path>
            </a:pathLst>
          </a:cu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p>
      <p:sp>
        <p:nvSpPr>
          <p:cNvPr id="4" name="TextBox 4"/>
          <p:cNvSpPr txBox="1"/>
          <p:nvPr/>
        </p:nvSpPr>
        <p:spPr>
          <a:xfrm>
            <a:off x="6490590" y="94368"/>
            <a:ext cx="4568395" cy="1978619"/>
          </a:xfrm>
          <a:prstGeom prst="rect">
            <a:avLst/>
          </a:prstGeom>
        </p:spPr>
        <p:txBody>
          <a:bodyPr lIns="0" tIns="0" rIns="0" bIns="0" rtlCol="0" anchor="t">
            <a:spAutoFit/>
          </a:bodyPr>
          <a:lstStyle/>
          <a:p>
            <a:pPr algn="ctr" defTabSz="609630">
              <a:lnSpc>
                <a:spcPts val="5250"/>
              </a:lnSpc>
            </a:pPr>
            <a:r>
              <a:rPr lang="en-US" sz="3750" dirty="0">
                <a:solidFill>
                  <a:srgbClr val="896AA5"/>
                </a:solidFill>
                <a:latin typeface="Raleway"/>
              </a:rPr>
              <a:t>Welcome to the Children and Teen's Team</a:t>
            </a:r>
          </a:p>
        </p:txBody>
      </p:sp>
      <p:sp>
        <p:nvSpPr>
          <p:cNvPr id="5" name="Freeform 5"/>
          <p:cNvSpPr/>
          <p:nvPr/>
        </p:nvSpPr>
        <p:spPr>
          <a:xfrm rot="-10314424">
            <a:off x="10732022" y="153464"/>
            <a:ext cx="4876800" cy="2238326"/>
          </a:xfrm>
          <a:custGeom>
            <a:avLst/>
            <a:gdLst/>
            <a:ahLst/>
            <a:cxnLst/>
            <a:rect l="l" t="t" r="r" b="b"/>
            <a:pathLst>
              <a:path w="7315200" h="3357489">
                <a:moveTo>
                  <a:pt x="0" y="0"/>
                </a:moveTo>
                <a:lnTo>
                  <a:pt x="7315200" y="0"/>
                </a:lnTo>
                <a:lnTo>
                  <a:pt x="7315200" y="3357489"/>
                </a:lnTo>
                <a:lnTo>
                  <a:pt x="0" y="3357489"/>
                </a:lnTo>
                <a:lnTo>
                  <a:pt x="0" y="0"/>
                </a:lnTo>
                <a:close/>
              </a:path>
            </a:pathLst>
          </a:custGeom>
          <a: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b="-117877"/>
            </a:stretch>
          </a:blipFill>
        </p:spPr>
      </p:sp>
      <p:sp>
        <p:nvSpPr>
          <p:cNvPr id="6" name="Freeform 6"/>
          <p:cNvSpPr/>
          <p:nvPr/>
        </p:nvSpPr>
        <p:spPr>
          <a:xfrm>
            <a:off x="3149232" y="-144660"/>
            <a:ext cx="2946768" cy="7069695"/>
          </a:xfrm>
          <a:custGeom>
            <a:avLst/>
            <a:gdLst/>
            <a:ahLst/>
            <a:cxnLst/>
            <a:rect l="l" t="t" r="r" b="b"/>
            <a:pathLst>
              <a:path w="4420152" h="10604543">
                <a:moveTo>
                  <a:pt x="0" y="0"/>
                </a:moveTo>
                <a:lnTo>
                  <a:pt x="4420152" y="0"/>
                </a:lnTo>
                <a:lnTo>
                  <a:pt x="4420152" y="10604543"/>
                </a:lnTo>
                <a:lnTo>
                  <a:pt x="0" y="10604543"/>
                </a:lnTo>
                <a:lnTo>
                  <a:pt x="0" y="0"/>
                </a:lnTo>
                <a:close/>
              </a:path>
            </a:pathLst>
          </a:custGeom>
          <a:blipFill>
            <a:blip r:embed="rId8" cstate="email">
              <a:extLst>
                <a:ext uri="{28A0092B-C50C-407E-A947-70E740481C1C}">
                  <a14:useLocalDpi xmlns:a14="http://schemas.microsoft.com/office/drawing/2010/main" val="0"/>
                </a:ext>
              </a:extLst>
            </a:blip>
            <a:stretch>
              <a:fillRect/>
            </a:stretch>
          </a:blipFill>
        </p:spPr>
      </p:sp>
      <p:grpSp>
        <p:nvGrpSpPr>
          <p:cNvPr id="10" name="Group 10"/>
          <p:cNvGrpSpPr/>
          <p:nvPr/>
        </p:nvGrpSpPr>
        <p:grpSpPr>
          <a:xfrm>
            <a:off x="974647" y="4975971"/>
            <a:ext cx="1506595" cy="1407663"/>
            <a:chOff x="0" y="0"/>
            <a:chExt cx="3013191" cy="2815327"/>
          </a:xfrm>
        </p:grpSpPr>
        <p:sp>
          <p:nvSpPr>
            <p:cNvPr id="11" name="Freeform 11"/>
            <p:cNvSpPr/>
            <p:nvPr/>
          </p:nvSpPr>
          <p:spPr>
            <a:xfrm>
              <a:off x="628387" y="0"/>
              <a:ext cx="1756418" cy="1756418"/>
            </a:xfrm>
            <a:custGeom>
              <a:avLst/>
              <a:gdLst/>
              <a:ahLst/>
              <a:cxnLst/>
              <a:rect l="l" t="t" r="r" b="b"/>
              <a:pathLst>
                <a:path w="1756418" h="1756418">
                  <a:moveTo>
                    <a:pt x="0" y="0"/>
                  </a:moveTo>
                  <a:lnTo>
                    <a:pt x="1756418" y="0"/>
                  </a:lnTo>
                  <a:lnTo>
                    <a:pt x="1756418" y="1756418"/>
                  </a:lnTo>
                  <a:lnTo>
                    <a:pt x="0" y="1756418"/>
                  </a:lnTo>
                  <a:lnTo>
                    <a:pt x="0" y="0"/>
                  </a:lnTo>
                  <a:close/>
                </a:path>
              </a:pathLst>
            </a:custGeom>
            <a:blipFill>
              <a:blip r:embed="rId9" cstate="email">
                <a:extLst>
                  <a:ext uri="{28A0092B-C50C-407E-A947-70E740481C1C}">
                    <a14:useLocalDpi xmlns:a14="http://schemas.microsoft.com/office/drawing/2010/main" val="0"/>
                  </a:ext>
                </a:extLst>
              </a:blip>
              <a:stretch>
                <a:fillRect/>
              </a:stretch>
            </a:blipFill>
          </p:spPr>
        </p:sp>
        <p:sp>
          <p:nvSpPr>
            <p:cNvPr id="12" name="Freeform 12"/>
            <p:cNvSpPr/>
            <p:nvPr/>
          </p:nvSpPr>
          <p:spPr>
            <a:xfrm>
              <a:off x="0" y="1975623"/>
              <a:ext cx="3013191" cy="839704"/>
            </a:xfrm>
            <a:custGeom>
              <a:avLst/>
              <a:gdLst/>
              <a:ahLst/>
              <a:cxnLst/>
              <a:rect l="l" t="t" r="r" b="b"/>
              <a:pathLst>
                <a:path w="3013191" h="839704">
                  <a:moveTo>
                    <a:pt x="0" y="0"/>
                  </a:moveTo>
                  <a:lnTo>
                    <a:pt x="3013191" y="0"/>
                  </a:lnTo>
                  <a:lnTo>
                    <a:pt x="3013191" y="839704"/>
                  </a:lnTo>
                  <a:lnTo>
                    <a:pt x="0" y="839704"/>
                  </a:lnTo>
                  <a:lnTo>
                    <a:pt x="0" y="0"/>
                  </a:lnTo>
                  <a:close/>
                </a:path>
              </a:pathLst>
            </a:custGeom>
            <a:blipFill>
              <a:blip r:embed="rId10" cstate="email">
                <a:extLst>
                  <a:ext uri="{28A0092B-C50C-407E-A947-70E740481C1C}">
                    <a14:useLocalDpi xmlns:a14="http://schemas.microsoft.com/office/drawing/2010/main" val="0"/>
                  </a:ext>
                </a:extLst>
              </a:blip>
              <a:stretch>
                <a:fillRect/>
              </a:stretch>
            </a:blipFill>
          </p:spPr>
        </p:sp>
      </p:grpSp>
      <p:sp>
        <p:nvSpPr>
          <p:cNvPr id="13" name="TextBox 14">
            <a:extLst>
              <a:ext uri="{FF2B5EF4-FFF2-40B4-BE49-F238E27FC236}">
                <a16:creationId xmlns:a16="http://schemas.microsoft.com/office/drawing/2014/main" id="{61078361-3E86-4580-831A-6F85403C03AC}"/>
              </a:ext>
            </a:extLst>
          </p:cNvPr>
          <p:cNvSpPr txBox="1"/>
          <p:nvPr/>
        </p:nvSpPr>
        <p:spPr>
          <a:xfrm>
            <a:off x="6560938" y="2457195"/>
            <a:ext cx="4900008" cy="2788264"/>
          </a:xfrm>
          <a:prstGeom prst="rect">
            <a:avLst/>
          </a:prstGeom>
        </p:spPr>
        <p:txBody>
          <a:bodyPr lIns="0" tIns="0" rIns="0" bIns="0" rtlCol="0" anchor="t">
            <a:spAutoFit/>
          </a:bodyPr>
          <a:lstStyle/>
          <a:p>
            <a:pPr algn="ctr" defTabSz="609630">
              <a:lnSpc>
                <a:spcPct val="107000"/>
              </a:lnSpc>
              <a:spcAft>
                <a:spcPts val="533"/>
              </a:spcAft>
            </a:pPr>
            <a:r>
              <a:rPr lang="en-US" sz="2133" dirty="0">
                <a:solidFill>
                  <a:prstClr val="black"/>
                </a:solidFill>
                <a:latin typeface="Avenir Next LT Pro" panose="020B0504020202020204" pitchFamily="34" charset="0"/>
                <a:ea typeface="Avenir Next LT Pro" panose="020B0504020202020204" pitchFamily="34" charset="0"/>
                <a:cs typeface="Avenir Next LT Pro" panose="020B0504020202020204" pitchFamily="34" charset="0"/>
              </a:rPr>
              <a:t>The aim of the Children and Teens service at Juno (CATS) is to provide specialised support for children and young people between the ages of 5-17 who have witnessed domestic abuse or are at risk of domestic abuse in their own relationships (in the case of teens).</a:t>
            </a:r>
            <a:endParaRPr lang="en-US" sz="2133" dirty="0">
              <a:solidFill>
                <a:srgbClr val="000000"/>
              </a:solidFill>
              <a:latin typeface="Raleway"/>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970640" y="-119261"/>
            <a:ext cx="3211201" cy="7002661"/>
          </a:xfrm>
          <a:custGeom>
            <a:avLst/>
            <a:gdLst/>
            <a:ahLst/>
            <a:cxnLst/>
            <a:rect l="l" t="t" r="r" b="b"/>
            <a:pathLst>
              <a:path w="4816801" h="10503991">
                <a:moveTo>
                  <a:pt x="0" y="0"/>
                </a:moveTo>
                <a:lnTo>
                  <a:pt x="4816801" y="0"/>
                </a:lnTo>
                <a:lnTo>
                  <a:pt x="4816801" y="10503991"/>
                </a:lnTo>
                <a:lnTo>
                  <a:pt x="0" y="10503991"/>
                </a:lnTo>
                <a:lnTo>
                  <a:pt x="0" y="0"/>
                </a:lnTo>
                <a:close/>
              </a:path>
            </a:pathLst>
          </a:cu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9900225" y="543613"/>
            <a:ext cx="1506595" cy="1407663"/>
            <a:chOff x="0" y="0"/>
            <a:chExt cx="3013191" cy="2815327"/>
          </a:xfrm>
        </p:grpSpPr>
        <p:sp>
          <p:nvSpPr>
            <p:cNvPr id="4" name="Freeform 4"/>
            <p:cNvSpPr/>
            <p:nvPr/>
          </p:nvSpPr>
          <p:spPr>
            <a:xfrm>
              <a:off x="628387" y="0"/>
              <a:ext cx="1756418" cy="1756418"/>
            </a:xfrm>
            <a:custGeom>
              <a:avLst/>
              <a:gdLst/>
              <a:ahLst/>
              <a:cxnLst/>
              <a:rect l="l" t="t" r="r" b="b"/>
              <a:pathLst>
                <a:path w="1756418" h="1756418">
                  <a:moveTo>
                    <a:pt x="0" y="0"/>
                  </a:moveTo>
                  <a:lnTo>
                    <a:pt x="1756418" y="0"/>
                  </a:lnTo>
                  <a:lnTo>
                    <a:pt x="1756418" y="1756418"/>
                  </a:lnTo>
                  <a:lnTo>
                    <a:pt x="0" y="1756418"/>
                  </a:lnTo>
                  <a:lnTo>
                    <a:pt x="0" y="0"/>
                  </a:lnTo>
                  <a:close/>
                </a:path>
              </a:pathLst>
            </a:custGeom>
            <a:blipFill>
              <a:blip r:embed="rId4" cstate="email">
                <a:extLst>
                  <a:ext uri="{28A0092B-C50C-407E-A947-70E740481C1C}">
                    <a14:useLocalDpi xmlns:a14="http://schemas.microsoft.com/office/drawing/2010/main" val="0"/>
                  </a:ext>
                </a:extLst>
              </a:blip>
              <a:stretch>
                <a:fillRect/>
              </a:stretch>
            </a:blipFill>
          </p:spPr>
        </p:sp>
        <p:sp>
          <p:nvSpPr>
            <p:cNvPr id="5" name="Freeform 5"/>
            <p:cNvSpPr/>
            <p:nvPr/>
          </p:nvSpPr>
          <p:spPr>
            <a:xfrm>
              <a:off x="0" y="1975623"/>
              <a:ext cx="3013191" cy="839704"/>
            </a:xfrm>
            <a:custGeom>
              <a:avLst/>
              <a:gdLst/>
              <a:ahLst/>
              <a:cxnLst/>
              <a:rect l="l" t="t" r="r" b="b"/>
              <a:pathLst>
                <a:path w="3013191" h="839704">
                  <a:moveTo>
                    <a:pt x="0" y="0"/>
                  </a:moveTo>
                  <a:lnTo>
                    <a:pt x="3013191" y="0"/>
                  </a:lnTo>
                  <a:lnTo>
                    <a:pt x="3013191" y="839704"/>
                  </a:lnTo>
                  <a:lnTo>
                    <a:pt x="0" y="839704"/>
                  </a:lnTo>
                  <a:lnTo>
                    <a:pt x="0" y="0"/>
                  </a:lnTo>
                  <a:close/>
                </a:path>
              </a:pathLst>
            </a:custGeom>
            <a:blipFill>
              <a:blip r:embed="rId5" cstate="email">
                <a:extLst>
                  <a:ext uri="{28A0092B-C50C-407E-A947-70E740481C1C}">
                    <a14:useLocalDpi xmlns:a14="http://schemas.microsoft.com/office/drawing/2010/main" val="0"/>
                  </a:ext>
                </a:extLst>
              </a:blip>
              <a:stretch>
                <a:fillRect/>
              </a:stretch>
            </a:blipFill>
          </p:spPr>
        </p:sp>
      </p:grpSp>
      <p:sp>
        <p:nvSpPr>
          <p:cNvPr id="6" name="Freeform 6"/>
          <p:cNvSpPr/>
          <p:nvPr/>
        </p:nvSpPr>
        <p:spPr>
          <a:xfrm>
            <a:off x="8866763" y="4401569"/>
            <a:ext cx="3418952" cy="2507231"/>
          </a:xfrm>
          <a:custGeom>
            <a:avLst/>
            <a:gdLst/>
            <a:ahLst/>
            <a:cxnLst/>
            <a:rect l="l" t="t" r="r" b="b"/>
            <a:pathLst>
              <a:path w="5128428" h="3760847">
                <a:moveTo>
                  <a:pt x="0" y="0"/>
                </a:moveTo>
                <a:lnTo>
                  <a:pt x="5128428" y="0"/>
                </a:lnTo>
                <a:lnTo>
                  <a:pt x="5128428" y="3760847"/>
                </a:lnTo>
                <a:lnTo>
                  <a:pt x="0" y="3760847"/>
                </a:lnTo>
                <a:lnTo>
                  <a:pt x="0" y="0"/>
                </a:lnTo>
                <a:close/>
              </a:path>
            </a:pathLst>
          </a:custGeom>
          <a:blipFill>
            <a:blip r:embed="rId6" cstate="email">
              <a:extLst>
                <a:ext uri="{28A0092B-C50C-407E-A947-70E740481C1C}">
                  <a14:useLocalDpi xmlns:a14="http://schemas.microsoft.com/office/drawing/2010/main" val="0"/>
                </a:ext>
              </a:extLst>
            </a:blip>
            <a:stretch>
              <a:fillRect/>
            </a:stretch>
          </a:blipFill>
        </p:spPr>
      </p:sp>
      <p:sp>
        <p:nvSpPr>
          <p:cNvPr id="8" name="TextBox 8"/>
          <p:cNvSpPr txBox="1"/>
          <p:nvPr/>
        </p:nvSpPr>
        <p:spPr>
          <a:xfrm>
            <a:off x="2043552" y="-242832"/>
            <a:ext cx="5140319" cy="2462213"/>
          </a:xfrm>
          <a:prstGeom prst="rect">
            <a:avLst/>
          </a:prstGeom>
        </p:spPr>
        <p:txBody>
          <a:bodyPr lIns="0" tIns="0" rIns="0" bIns="0" rtlCol="0" anchor="t">
            <a:spAutoFit/>
          </a:bodyPr>
          <a:lstStyle/>
          <a:p>
            <a:pPr algn="ctr" defTabSz="609630">
              <a:lnSpc>
                <a:spcPts val="4824"/>
              </a:lnSpc>
            </a:pPr>
            <a:endParaRPr sz="1200">
              <a:solidFill>
                <a:prstClr val="black"/>
              </a:solidFill>
              <a:latin typeface="Calibri"/>
            </a:endParaRPr>
          </a:p>
          <a:p>
            <a:pPr algn="ctr" defTabSz="609630">
              <a:lnSpc>
                <a:spcPts val="4824"/>
              </a:lnSpc>
            </a:pPr>
            <a:r>
              <a:rPr lang="en-US" sz="4020">
                <a:solidFill>
                  <a:srgbClr val="896AA5"/>
                </a:solidFill>
                <a:latin typeface="Raleway"/>
              </a:rPr>
              <a:t>Our Referral Pathways: County</a:t>
            </a:r>
          </a:p>
          <a:p>
            <a:pPr algn="ctr" defTabSz="609630">
              <a:lnSpc>
                <a:spcPts val="4824"/>
              </a:lnSpc>
            </a:pPr>
            <a:endParaRPr lang="en-US" sz="4020">
              <a:solidFill>
                <a:srgbClr val="896AA5"/>
              </a:solidFill>
              <a:latin typeface="Raleway"/>
            </a:endParaRPr>
          </a:p>
        </p:txBody>
      </p:sp>
      <p:pic>
        <p:nvPicPr>
          <p:cNvPr id="10" name="Picture 9">
            <a:extLst>
              <a:ext uri="{FF2B5EF4-FFF2-40B4-BE49-F238E27FC236}">
                <a16:creationId xmlns:a16="http://schemas.microsoft.com/office/drawing/2014/main" id="{28D77308-6E41-4D4C-B0C3-C04E25D1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547" y="1719194"/>
            <a:ext cx="7861300" cy="51244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Don't Forget to Take Care of Yourself! Tips for Parents During the COVID  Pandemic. - Autism Therapy Chicago: ABA Therapy for Children with Autism"/>
          <p:cNvPicPr>
            <a:picLocks noChangeAspect="1" noChangeArrowheads="1"/>
          </p:cNvPicPr>
          <p:nvPr/>
        </p:nvPicPr>
        <p:blipFill rotWithShape="1">
          <a:blip r:embed="rId3">
            <a:extLst>
              <a:ext uri="{28A0092B-C50C-407E-A947-70E740481C1C}">
                <a14:useLocalDpi xmlns:a14="http://schemas.microsoft.com/office/drawing/2010/main" val="0"/>
              </a:ext>
            </a:extLst>
          </a:blip>
          <a:srcRect t="13631" b="7149"/>
          <a:stretch/>
        </p:blipFill>
        <p:spPr bwMode="auto">
          <a:xfrm>
            <a:off x="1010953" y="1072606"/>
            <a:ext cx="9699170" cy="5058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08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14418" y="543613"/>
            <a:ext cx="878209" cy="878209"/>
          </a:xfrm>
          <a:custGeom>
            <a:avLst/>
            <a:gdLst/>
            <a:ahLst/>
            <a:cxnLst/>
            <a:rect l="l" t="t" r="r" b="b"/>
            <a:pathLst>
              <a:path w="1317313" h="1317313">
                <a:moveTo>
                  <a:pt x="0" y="0"/>
                </a:moveTo>
                <a:lnTo>
                  <a:pt x="1317314" y="0"/>
                </a:lnTo>
                <a:lnTo>
                  <a:pt x="1317314" y="1317313"/>
                </a:lnTo>
                <a:lnTo>
                  <a:pt x="0" y="1317313"/>
                </a:lnTo>
                <a:lnTo>
                  <a:pt x="0" y="0"/>
                </a:lnTo>
                <a:close/>
              </a:path>
            </a:pathLst>
          </a:custGeom>
          <a:blipFill>
            <a:blip r:embed="rId2" cstate="email">
              <a:extLst>
                <a:ext uri="{28A0092B-C50C-407E-A947-70E740481C1C}">
                  <a14:useLocalDpi xmlns:a14="http://schemas.microsoft.com/office/drawing/2010/main" val="0"/>
                </a:ext>
              </a:extLst>
            </a:blip>
            <a:stretch>
              <a:fillRect/>
            </a:stretch>
          </a:blipFill>
        </p:spPr>
      </p:sp>
      <p:sp>
        <p:nvSpPr>
          <p:cNvPr id="4" name="Freeform 4"/>
          <p:cNvSpPr/>
          <p:nvPr/>
        </p:nvSpPr>
        <p:spPr>
          <a:xfrm>
            <a:off x="9900225" y="1531424"/>
            <a:ext cx="1506595" cy="419852"/>
          </a:xfrm>
          <a:custGeom>
            <a:avLst/>
            <a:gdLst/>
            <a:ahLst/>
            <a:cxnLst/>
            <a:rect l="l" t="t" r="r" b="b"/>
            <a:pathLst>
              <a:path w="2259893" h="629778">
                <a:moveTo>
                  <a:pt x="0" y="0"/>
                </a:moveTo>
                <a:lnTo>
                  <a:pt x="2259893" y="0"/>
                </a:lnTo>
                <a:lnTo>
                  <a:pt x="2259893" y="629778"/>
                </a:lnTo>
                <a:lnTo>
                  <a:pt x="0" y="629778"/>
                </a:lnTo>
                <a:lnTo>
                  <a:pt x="0" y="0"/>
                </a:lnTo>
                <a:close/>
              </a:path>
            </a:pathLst>
          </a:custGeom>
          <a:blipFill>
            <a:blip r:embed="rId3" cstate="email">
              <a:extLst>
                <a:ext uri="{28A0092B-C50C-407E-A947-70E740481C1C}">
                  <a14:useLocalDpi xmlns:a14="http://schemas.microsoft.com/office/drawing/2010/main" val="0"/>
                </a:ext>
              </a:extLst>
            </a:blip>
            <a:stretch>
              <a:fillRect/>
            </a:stretch>
          </a:blipFill>
        </p:spPr>
      </p:sp>
      <p:sp>
        <p:nvSpPr>
          <p:cNvPr id="6" name="TextBox 6"/>
          <p:cNvSpPr txBox="1"/>
          <p:nvPr/>
        </p:nvSpPr>
        <p:spPr>
          <a:xfrm>
            <a:off x="4893223" y="-151010"/>
            <a:ext cx="5140319" cy="2462213"/>
          </a:xfrm>
          <a:prstGeom prst="rect">
            <a:avLst/>
          </a:prstGeom>
        </p:spPr>
        <p:txBody>
          <a:bodyPr lIns="0" tIns="0" rIns="0" bIns="0" rtlCol="0" anchor="t">
            <a:spAutoFit/>
          </a:bodyPr>
          <a:lstStyle/>
          <a:p>
            <a:pPr algn="ctr" defTabSz="609630">
              <a:lnSpc>
                <a:spcPts val="4824"/>
              </a:lnSpc>
            </a:pPr>
            <a:endParaRPr sz="1200" dirty="0">
              <a:solidFill>
                <a:prstClr val="black"/>
              </a:solidFill>
              <a:latin typeface="Calibri"/>
            </a:endParaRPr>
          </a:p>
          <a:p>
            <a:pPr algn="ctr" defTabSz="609630">
              <a:lnSpc>
                <a:spcPts val="4824"/>
              </a:lnSpc>
            </a:pPr>
            <a:r>
              <a:rPr lang="en-US" sz="4020" dirty="0">
                <a:solidFill>
                  <a:srgbClr val="896AA5"/>
                </a:solidFill>
                <a:latin typeface="Raleway"/>
              </a:rPr>
              <a:t>Our Referral Pathways: City</a:t>
            </a:r>
          </a:p>
          <a:p>
            <a:pPr algn="ctr" defTabSz="609630">
              <a:lnSpc>
                <a:spcPts val="4824"/>
              </a:lnSpc>
            </a:pPr>
            <a:endParaRPr lang="en-US" sz="4020" dirty="0">
              <a:solidFill>
                <a:srgbClr val="896AA5"/>
              </a:solidFill>
              <a:latin typeface="Raleway"/>
            </a:endParaRPr>
          </a:p>
        </p:txBody>
      </p:sp>
      <p:grpSp>
        <p:nvGrpSpPr>
          <p:cNvPr id="11" name="Group 10">
            <a:extLst>
              <a:ext uri="{FF2B5EF4-FFF2-40B4-BE49-F238E27FC236}">
                <a16:creationId xmlns:a16="http://schemas.microsoft.com/office/drawing/2014/main" id="{08D118F4-F1B4-4F36-AF5B-ADC36AAA21E7}"/>
              </a:ext>
            </a:extLst>
          </p:cNvPr>
          <p:cNvGrpSpPr/>
          <p:nvPr/>
        </p:nvGrpSpPr>
        <p:grpSpPr>
          <a:xfrm>
            <a:off x="46699" y="-144661"/>
            <a:ext cx="3211201" cy="7002661"/>
            <a:chOff x="70048" y="-216991"/>
            <a:chExt cx="4816801" cy="10503991"/>
          </a:xfrm>
        </p:grpSpPr>
        <p:sp>
          <p:nvSpPr>
            <p:cNvPr id="2" name="Freeform 2"/>
            <p:cNvSpPr/>
            <p:nvPr/>
          </p:nvSpPr>
          <p:spPr>
            <a:xfrm>
              <a:off x="70048" y="-216991"/>
              <a:ext cx="4816801" cy="10503991"/>
            </a:xfrm>
            <a:custGeom>
              <a:avLst/>
              <a:gdLst/>
              <a:ahLst/>
              <a:cxnLst/>
              <a:rect l="l" t="t" r="r" b="b"/>
              <a:pathLst>
                <a:path w="4816801" h="10503991">
                  <a:moveTo>
                    <a:pt x="0" y="0"/>
                  </a:moveTo>
                  <a:lnTo>
                    <a:pt x="4816801" y="0"/>
                  </a:lnTo>
                  <a:lnTo>
                    <a:pt x="4816801" y="10503991"/>
                  </a:lnTo>
                  <a:lnTo>
                    <a:pt x="0" y="10503991"/>
                  </a:lnTo>
                  <a:lnTo>
                    <a:pt x="0" y="0"/>
                  </a:lnTo>
                  <a:close/>
                </a:path>
              </a:pathLst>
            </a:cu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p>
        <p:sp>
          <p:nvSpPr>
            <p:cNvPr id="7" name="Freeform 7"/>
            <p:cNvSpPr/>
            <p:nvPr/>
          </p:nvSpPr>
          <p:spPr>
            <a:xfrm>
              <a:off x="884768" y="6579474"/>
              <a:ext cx="3315840" cy="3437587"/>
            </a:xfrm>
            <a:custGeom>
              <a:avLst/>
              <a:gdLst/>
              <a:ahLst/>
              <a:cxnLst/>
              <a:rect l="l" t="t" r="r" b="b"/>
              <a:pathLst>
                <a:path w="3315840" h="3437587">
                  <a:moveTo>
                    <a:pt x="0" y="0"/>
                  </a:moveTo>
                  <a:lnTo>
                    <a:pt x="3315840" y="0"/>
                  </a:lnTo>
                  <a:lnTo>
                    <a:pt x="3315840" y="3437588"/>
                  </a:lnTo>
                  <a:lnTo>
                    <a:pt x="0" y="3437588"/>
                  </a:lnTo>
                  <a:lnTo>
                    <a:pt x="0" y="0"/>
                  </a:lnTo>
                  <a:close/>
                </a:path>
              </a:pathLst>
            </a:custGeom>
            <a:blipFill>
              <a:blip r:embed="rId6" cstate="email">
                <a:extLst>
                  <a:ext uri="{28A0092B-C50C-407E-A947-70E740481C1C}">
                    <a14:useLocalDpi xmlns:a14="http://schemas.microsoft.com/office/drawing/2010/main" val="0"/>
                  </a:ext>
                </a:extLst>
              </a:blip>
              <a:stretch>
                <a:fillRect/>
              </a:stretch>
            </a:blipFill>
          </p:spPr>
        </p:sp>
        <p:grpSp>
          <p:nvGrpSpPr>
            <p:cNvPr id="8" name="Group 8"/>
            <p:cNvGrpSpPr/>
            <p:nvPr/>
          </p:nvGrpSpPr>
          <p:grpSpPr>
            <a:xfrm>
              <a:off x="1412741" y="815419"/>
              <a:ext cx="2259893" cy="2111495"/>
              <a:chOff x="0" y="0"/>
              <a:chExt cx="3013191" cy="2815327"/>
            </a:xfrm>
          </p:grpSpPr>
          <p:sp>
            <p:nvSpPr>
              <p:cNvPr id="9" name="Freeform 9"/>
              <p:cNvSpPr/>
              <p:nvPr/>
            </p:nvSpPr>
            <p:spPr>
              <a:xfrm>
                <a:off x="628387" y="0"/>
                <a:ext cx="1756418" cy="1756418"/>
              </a:xfrm>
              <a:custGeom>
                <a:avLst/>
                <a:gdLst/>
                <a:ahLst/>
                <a:cxnLst/>
                <a:rect l="l" t="t" r="r" b="b"/>
                <a:pathLst>
                  <a:path w="1756418" h="1756418">
                    <a:moveTo>
                      <a:pt x="0" y="0"/>
                    </a:moveTo>
                    <a:lnTo>
                      <a:pt x="1756418" y="0"/>
                    </a:lnTo>
                    <a:lnTo>
                      <a:pt x="1756418" y="1756418"/>
                    </a:lnTo>
                    <a:lnTo>
                      <a:pt x="0" y="1756418"/>
                    </a:lnTo>
                    <a:lnTo>
                      <a:pt x="0" y="0"/>
                    </a:lnTo>
                    <a:close/>
                  </a:path>
                </a:pathLst>
              </a:custGeom>
              <a:blipFill>
                <a:blip r:embed="rId2" cstate="email">
                  <a:extLst>
                    <a:ext uri="{28A0092B-C50C-407E-A947-70E740481C1C}">
                      <a14:useLocalDpi xmlns:a14="http://schemas.microsoft.com/office/drawing/2010/main" val="0"/>
                    </a:ext>
                  </a:extLst>
                </a:blip>
                <a:stretch>
                  <a:fillRect/>
                </a:stretch>
              </a:blipFill>
            </p:spPr>
          </p:sp>
          <p:sp>
            <p:nvSpPr>
              <p:cNvPr id="10" name="Freeform 10"/>
              <p:cNvSpPr/>
              <p:nvPr/>
            </p:nvSpPr>
            <p:spPr>
              <a:xfrm>
                <a:off x="0" y="1975623"/>
                <a:ext cx="3013191" cy="839704"/>
              </a:xfrm>
              <a:custGeom>
                <a:avLst/>
                <a:gdLst/>
                <a:ahLst/>
                <a:cxnLst/>
                <a:rect l="l" t="t" r="r" b="b"/>
                <a:pathLst>
                  <a:path w="3013191" h="839704">
                    <a:moveTo>
                      <a:pt x="0" y="0"/>
                    </a:moveTo>
                    <a:lnTo>
                      <a:pt x="3013191" y="0"/>
                    </a:lnTo>
                    <a:lnTo>
                      <a:pt x="3013191" y="839704"/>
                    </a:lnTo>
                    <a:lnTo>
                      <a:pt x="0" y="839704"/>
                    </a:lnTo>
                    <a:lnTo>
                      <a:pt x="0" y="0"/>
                    </a:lnTo>
                    <a:close/>
                  </a:path>
                </a:pathLst>
              </a:custGeom>
              <a:blipFill>
                <a:blip r:embed="rId3" cstate="email">
                  <a:extLst>
                    <a:ext uri="{28A0092B-C50C-407E-A947-70E740481C1C}">
                      <a14:useLocalDpi xmlns:a14="http://schemas.microsoft.com/office/drawing/2010/main" val="0"/>
                    </a:ext>
                  </a:extLst>
                </a:blip>
                <a:stretch>
                  <a:fillRect/>
                </a:stretch>
              </a:blipFill>
            </p:spPr>
          </p:sp>
        </p:grpSp>
      </p:grpSp>
      <p:pic>
        <p:nvPicPr>
          <p:cNvPr id="18" name="Picture 17">
            <a:extLst>
              <a:ext uri="{FF2B5EF4-FFF2-40B4-BE49-F238E27FC236}">
                <a16:creationId xmlns:a16="http://schemas.microsoft.com/office/drawing/2014/main" id="{603953FF-8C99-438E-9C45-CB79DDEF6280}"/>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368800" y="1842267"/>
            <a:ext cx="5916535" cy="4913367"/>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970640" y="-119261"/>
            <a:ext cx="3211201" cy="7002661"/>
          </a:xfrm>
          <a:custGeom>
            <a:avLst/>
            <a:gdLst/>
            <a:ahLst/>
            <a:cxnLst/>
            <a:rect l="l" t="t" r="r" b="b"/>
            <a:pathLst>
              <a:path w="4816801" h="10503991">
                <a:moveTo>
                  <a:pt x="0" y="0"/>
                </a:moveTo>
                <a:lnTo>
                  <a:pt x="4816801" y="0"/>
                </a:lnTo>
                <a:lnTo>
                  <a:pt x="4816801" y="10503991"/>
                </a:lnTo>
                <a:lnTo>
                  <a:pt x="0" y="10503991"/>
                </a:lnTo>
                <a:lnTo>
                  <a:pt x="0" y="0"/>
                </a:lnTo>
                <a:close/>
              </a:path>
            </a:pathLst>
          </a:cu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p>
      <p:sp>
        <p:nvSpPr>
          <p:cNvPr id="3" name="TextBox 3"/>
          <p:cNvSpPr txBox="1"/>
          <p:nvPr/>
        </p:nvSpPr>
        <p:spPr>
          <a:xfrm>
            <a:off x="1224920" y="-142180"/>
            <a:ext cx="6436040" cy="1231106"/>
          </a:xfrm>
          <a:prstGeom prst="rect">
            <a:avLst/>
          </a:prstGeom>
        </p:spPr>
        <p:txBody>
          <a:bodyPr lIns="0" tIns="0" rIns="0" bIns="0" rtlCol="0" anchor="t">
            <a:spAutoFit/>
          </a:bodyPr>
          <a:lstStyle/>
          <a:p>
            <a:pPr algn="ctr" defTabSz="609630">
              <a:lnSpc>
                <a:spcPts val="4824"/>
              </a:lnSpc>
            </a:pPr>
            <a:endParaRPr sz="1200">
              <a:solidFill>
                <a:prstClr val="black"/>
              </a:solidFill>
              <a:latin typeface="Calibri"/>
            </a:endParaRPr>
          </a:p>
          <a:p>
            <a:pPr algn="ctr" defTabSz="609630">
              <a:lnSpc>
                <a:spcPts val="4824"/>
              </a:lnSpc>
            </a:pPr>
            <a:r>
              <a:rPr lang="en-US" sz="4020">
                <a:solidFill>
                  <a:srgbClr val="896AA5"/>
                </a:solidFill>
                <a:latin typeface="Raleway"/>
              </a:rPr>
              <a:t>Teen Advocate 1:1 Support</a:t>
            </a:r>
          </a:p>
        </p:txBody>
      </p:sp>
      <p:sp>
        <p:nvSpPr>
          <p:cNvPr id="4" name="TextBox 4"/>
          <p:cNvSpPr txBox="1"/>
          <p:nvPr/>
        </p:nvSpPr>
        <p:spPr>
          <a:xfrm>
            <a:off x="715587" y="1483360"/>
            <a:ext cx="7454706" cy="4313425"/>
          </a:xfrm>
          <a:prstGeom prst="rect">
            <a:avLst/>
          </a:prstGeom>
        </p:spPr>
        <p:txBody>
          <a:bodyPr lIns="0" tIns="0" rIns="0" bIns="0" rtlCol="0" anchor="t">
            <a:spAutoFit/>
          </a:bodyPr>
          <a:lstStyle/>
          <a:p>
            <a:pPr marL="562215" lvl="2" indent="-187405" defTabSz="609630">
              <a:lnSpc>
                <a:spcPts val="2560"/>
              </a:lnSpc>
              <a:buFont typeface="Arial"/>
              <a:buChar char="⚬"/>
            </a:pPr>
            <a:r>
              <a:rPr lang="en-US" sz="2133" spc="-85" dirty="0">
                <a:solidFill>
                  <a:srgbClr val="000000"/>
                </a:solidFill>
                <a:latin typeface="Open Sans"/>
              </a:rPr>
              <a:t>The aim of the Teen Advocate Worker is to provide specialized support for teenagers between the ages of 13-17 who are at risk of domestic abuse:</a:t>
            </a:r>
          </a:p>
          <a:p>
            <a:pPr marL="562215" lvl="2" indent="-187405" defTabSz="609630">
              <a:lnSpc>
                <a:spcPts val="2560"/>
              </a:lnSpc>
            </a:pPr>
            <a:endParaRPr lang="en-US" sz="2133" spc="-85" dirty="0">
              <a:solidFill>
                <a:srgbClr val="000000"/>
              </a:solidFill>
              <a:latin typeface="Open Sans"/>
            </a:endParaRPr>
          </a:p>
          <a:p>
            <a:pPr marL="954121" lvl="3" indent="-238530" defTabSz="609630">
              <a:lnSpc>
                <a:spcPts val="2560"/>
              </a:lnSpc>
              <a:buFont typeface="Arial"/>
              <a:buChar char="￭"/>
            </a:pPr>
            <a:r>
              <a:rPr lang="en-US" sz="2133" spc="-85" dirty="0">
                <a:solidFill>
                  <a:srgbClr val="000000"/>
                </a:solidFill>
                <a:latin typeface="Open Sans"/>
              </a:rPr>
              <a:t>in their own relationships</a:t>
            </a:r>
          </a:p>
          <a:p>
            <a:pPr marL="954121" lvl="3" indent="-238530" defTabSz="609630">
              <a:lnSpc>
                <a:spcPts val="2560"/>
              </a:lnSpc>
              <a:buFont typeface="Arial"/>
              <a:buChar char="￭"/>
            </a:pPr>
            <a:r>
              <a:rPr lang="en-US" sz="2133" spc="-85" dirty="0">
                <a:solidFill>
                  <a:srgbClr val="000000"/>
                </a:solidFill>
                <a:latin typeface="Open Sans"/>
              </a:rPr>
              <a:t>from their sibling</a:t>
            </a:r>
          </a:p>
          <a:p>
            <a:pPr marL="954121" lvl="3" indent="-238530" defTabSz="609630">
              <a:lnSpc>
                <a:spcPts val="2560"/>
              </a:lnSpc>
              <a:buFont typeface="Arial"/>
              <a:buChar char="￭"/>
            </a:pPr>
            <a:r>
              <a:rPr lang="en-US" sz="2133" spc="-85" dirty="0">
                <a:solidFill>
                  <a:srgbClr val="000000"/>
                </a:solidFill>
                <a:latin typeface="Open Sans"/>
              </a:rPr>
              <a:t>from a parent</a:t>
            </a:r>
          </a:p>
          <a:p>
            <a:pPr marL="954121" lvl="3" indent="-238530" defTabSz="609630">
              <a:lnSpc>
                <a:spcPts val="2560"/>
              </a:lnSpc>
            </a:pPr>
            <a:endParaRPr lang="en-US" sz="2133" spc="-85" dirty="0">
              <a:solidFill>
                <a:srgbClr val="000000"/>
              </a:solidFill>
              <a:latin typeface="Open Sans"/>
            </a:endParaRPr>
          </a:p>
          <a:p>
            <a:pPr marL="562215" lvl="2" indent="-187405" defTabSz="609630">
              <a:lnSpc>
                <a:spcPts val="2560"/>
              </a:lnSpc>
              <a:buFont typeface="Arial"/>
              <a:buChar char="⚬"/>
            </a:pPr>
            <a:r>
              <a:rPr lang="en-US" sz="2133" spc="-83" dirty="0">
                <a:solidFill>
                  <a:srgbClr val="000000"/>
                </a:solidFill>
                <a:latin typeface="Open Sans"/>
              </a:rPr>
              <a:t>The worker will:</a:t>
            </a:r>
          </a:p>
          <a:p>
            <a:pPr marL="1381830" lvl="3" indent="-345457" defTabSz="609630">
              <a:lnSpc>
                <a:spcPts val="2560"/>
              </a:lnSpc>
              <a:buFont typeface="Arial"/>
              <a:buChar char="￭"/>
            </a:pPr>
            <a:r>
              <a:rPr lang="en-US" sz="2133" spc="-83" dirty="0">
                <a:solidFill>
                  <a:srgbClr val="000000"/>
                </a:solidFill>
                <a:latin typeface="Open Sans"/>
              </a:rPr>
              <a:t>do a teen assessment </a:t>
            </a:r>
          </a:p>
          <a:p>
            <a:pPr marL="1381830" lvl="3" indent="-345457" defTabSz="609630">
              <a:lnSpc>
                <a:spcPts val="2560"/>
              </a:lnSpc>
              <a:buFont typeface="Arial"/>
              <a:buChar char="￭"/>
            </a:pPr>
            <a:r>
              <a:rPr lang="en-US" sz="2133" spc="-83" dirty="0">
                <a:solidFill>
                  <a:srgbClr val="000000"/>
                </a:solidFill>
                <a:latin typeface="Open Sans"/>
              </a:rPr>
              <a:t>attend appointments </a:t>
            </a:r>
          </a:p>
          <a:p>
            <a:pPr marL="1381830" lvl="3" indent="-345457" defTabSz="609630">
              <a:lnSpc>
                <a:spcPts val="2560"/>
              </a:lnSpc>
              <a:buFont typeface="Arial"/>
              <a:buChar char="￭"/>
            </a:pPr>
            <a:r>
              <a:rPr lang="en-US" sz="2133" spc="-85" dirty="0">
                <a:solidFill>
                  <a:srgbClr val="000000"/>
                </a:solidFill>
                <a:latin typeface="Open Sans"/>
              </a:rPr>
              <a:t>administer a Teen DASH</a:t>
            </a:r>
          </a:p>
          <a:p>
            <a:pPr marL="562215" lvl="2" indent="-187405" defTabSz="609630">
              <a:lnSpc>
                <a:spcPts val="2560"/>
              </a:lnSpc>
            </a:pPr>
            <a:endParaRPr lang="en-US" sz="2133" spc="-85" dirty="0">
              <a:solidFill>
                <a:srgbClr val="000000"/>
              </a:solidFill>
              <a:latin typeface="Open Sans"/>
            </a:endParaRPr>
          </a:p>
        </p:txBody>
      </p:sp>
      <p:grpSp>
        <p:nvGrpSpPr>
          <p:cNvPr id="5" name="Group 5"/>
          <p:cNvGrpSpPr/>
          <p:nvPr/>
        </p:nvGrpSpPr>
        <p:grpSpPr>
          <a:xfrm>
            <a:off x="9900225" y="543613"/>
            <a:ext cx="1506595" cy="1407663"/>
            <a:chOff x="0" y="0"/>
            <a:chExt cx="3013191" cy="2815327"/>
          </a:xfrm>
        </p:grpSpPr>
        <p:sp>
          <p:nvSpPr>
            <p:cNvPr id="6" name="Freeform 6"/>
            <p:cNvSpPr/>
            <p:nvPr/>
          </p:nvSpPr>
          <p:spPr>
            <a:xfrm>
              <a:off x="628387" y="0"/>
              <a:ext cx="1756418" cy="1756418"/>
            </a:xfrm>
            <a:custGeom>
              <a:avLst/>
              <a:gdLst/>
              <a:ahLst/>
              <a:cxnLst/>
              <a:rect l="l" t="t" r="r" b="b"/>
              <a:pathLst>
                <a:path w="1756418" h="1756418">
                  <a:moveTo>
                    <a:pt x="0" y="0"/>
                  </a:moveTo>
                  <a:lnTo>
                    <a:pt x="1756418" y="0"/>
                  </a:lnTo>
                  <a:lnTo>
                    <a:pt x="1756418" y="1756418"/>
                  </a:lnTo>
                  <a:lnTo>
                    <a:pt x="0" y="1756418"/>
                  </a:lnTo>
                  <a:lnTo>
                    <a:pt x="0" y="0"/>
                  </a:lnTo>
                  <a:close/>
                </a:path>
              </a:pathLst>
            </a:custGeom>
            <a:blipFill>
              <a:blip r:embed="rId4" cstate="email">
                <a:extLst>
                  <a:ext uri="{28A0092B-C50C-407E-A947-70E740481C1C}">
                    <a14:useLocalDpi xmlns:a14="http://schemas.microsoft.com/office/drawing/2010/main" val="0"/>
                  </a:ext>
                </a:extLst>
              </a:blip>
              <a:stretch>
                <a:fillRect/>
              </a:stretch>
            </a:blipFill>
          </p:spPr>
        </p:sp>
        <p:sp>
          <p:nvSpPr>
            <p:cNvPr id="7" name="Freeform 7"/>
            <p:cNvSpPr/>
            <p:nvPr/>
          </p:nvSpPr>
          <p:spPr>
            <a:xfrm>
              <a:off x="0" y="1975623"/>
              <a:ext cx="3013191" cy="839704"/>
            </a:xfrm>
            <a:custGeom>
              <a:avLst/>
              <a:gdLst/>
              <a:ahLst/>
              <a:cxnLst/>
              <a:rect l="l" t="t" r="r" b="b"/>
              <a:pathLst>
                <a:path w="3013191" h="839704">
                  <a:moveTo>
                    <a:pt x="0" y="0"/>
                  </a:moveTo>
                  <a:lnTo>
                    <a:pt x="3013191" y="0"/>
                  </a:lnTo>
                  <a:lnTo>
                    <a:pt x="3013191" y="839704"/>
                  </a:lnTo>
                  <a:lnTo>
                    <a:pt x="0" y="839704"/>
                  </a:lnTo>
                  <a:lnTo>
                    <a:pt x="0" y="0"/>
                  </a:lnTo>
                  <a:close/>
                </a:path>
              </a:pathLst>
            </a:custGeom>
            <a:blipFill>
              <a:blip r:embed="rId5" cstate="email">
                <a:extLst>
                  <a:ext uri="{28A0092B-C50C-407E-A947-70E740481C1C}">
                    <a14:useLocalDpi xmlns:a14="http://schemas.microsoft.com/office/drawing/2010/main" val="0"/>
                  </a:ext>
                </a:extLst>
              </a:blip>
              <a:stretch>
                <a:fillRect/>
              </a:stretch>
            </a:blipFill>
          </p:spPr>
        </p:sp>
      </p:grpSp>
      <p:sp>
        <p:nvSpPr>
          <p:cNvPr id="8" name="Freeform 8"/>
          <p:cNvSpPr/>
          <p:nvPr/>
        </p:nvSpPr>
        <p:spPr>
          <a:xfrm>
            <a:off x="8866763" y="4401569"/>
            <a:ext cx="3418952" cy="2507231"/>
          </a:xfrm>
          <a:custGeom>
            <a:avLst/>
            <a:gdLst/>
            <a:ahLst/>
            <a:cxnLst/>
            <a:rect l="l" t="t" r="r" b="b"/>
            <a:pathLst>
              <a:path w="5128428" h="3760847">
                <a:moveTo>
                  <a:pt x="0" y="0"/>
                </a:moveTo>
                <a:lnTo>
                  <a:pt x="5128428" y="0"/>
                </a:lnTo>
                <a:lnTo>
                  <a:pt x="5128428" y="3760847"/>
                </a:lnTo>
                <a:lnTo>
                  <a:pt x="0" y="3760847"/>
                </a:lnTo>
                <a:lnTo>
                  <a:pt x="0" y="0"/>
                </a:lnTo>
                <a:close/>
              </a:path>
            </a:pathLst>
          </a:custGeom>
          <a:blipFill>
            <a:blip r:embed="rId6" cstate="email">
              <a:extLst>
                <a:ext uri="{28A0092B-C50C-407E-A947-70E740481C1C}">
                  <a14:useLocalDpi xmlns:a14="http://schemas.microsoft.com/office/drawing/2010/main" val="0"/>
                </a:ext>
              </a:extLst>
            </a:blip>
            <a:stretch>
              <a:fillRect/>
            </a:stretch>
          </a:blipFill>
        </p:spPr>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328285" y="454636"/>
            <a:ext cx="7752080" cy="615553"/>
          </a:xfrm>
          <a:prstGeom prst="rect">
            <a:avLst/>
          </a:prstGeom>
        </p:spPr>
        <p:txBody>
          <a:bodyPr lIns="0" tIns="0" rIns="0" bIns="0" rtlCol="0" anchor="t">
            <a:spAutoFit/>
          </a:bodyPr>
          <a:lstStyle/>
          <a:p>
            <a:pPr algn="ctr" defTabSz="609630">
              <a:lnSpc>
                <a:spcPts val="4800"/>
              </a:lnSpc>
            </a:pPr>
            <a:r>
              <a:rPr lang="en-US" sz="4000" dirty="0">
                <a:solidFill>
                  <a:srgbClr val="896AA5"/>
                </a:solidFill>
                <a:latin typeface="Raleway"/>
              </a:rPr>
              <a:t>Children’s Support</a:t>
            </a:r>
          </a:p>
        </p:txBody>
      </p:sp>
      <p:sp>
        <p:nvSpPr>
          <p:cNvPr id="3" name="TextBox 3"/>
          <p:cNvSpPr txBox="1"/>
          <p:nvPr/>
        </p:nvSpPr>
        <p:spPr>
          <a:xfrm>
            <a:off x="3531485" y="1803400"/>
            <a:ext cx="7548880" cy="3646576"/>
          </a:xfrm>
          <a:prstGeom prst="rect">
            <a:avLst/>
          </a:prstGeom>
        </p:spPr>
        <p:txBody>
          <a:bodyPr lIns="0" tIns="0" rIns="0" bIns="0" rtlCol="0" anchor="t">
            <a:spAutoFit/>
          </a:bodyPr>
          <a:lstStyle/>
          <a:p>
            <a:pPr marL="257400" lvl="1" indent="-128700" defTabSz="609630">
              <a:lnSpc>
                <a:spcPts val="2560"/>
              </a:lnSpc>
              <a:buFont typeface="Arial"/>
              <a:buChar char="•"/>
            </a:pPr>
            <a:r>
              <a:rPr lang="en-US" sz="2133" spc="-85" dirty="0">
                <a:solidFill>
                  <a:srgbClr val="000000"/>
                </a:solidFill>
                <a:latin typeface="Open Sans"/>
              </a:rPr>
              <a:t>The sessions that we provide can be in groupwork as well as 1:1 sessions. </a:t>
            </a:r>
          </a:p>
          <a:p>
            <a:pPr marL="128700" lvl="1" defTabSz="609630">
              <a:lnSpc>
                <a:spcPts val="2560"/>
              </a:lnSpc>
            </a:pPr>
            <a:endParaRPr lang="en-US" sz="2133" spc="-85" dirty="0">
              <a:solidFill>
                <a:srgbClr val="000000"/>
              </a:solidFill>
              <a:latin typeface="Open Sans"/>
            </a:endParaRPr>
          </a:p>
          <a:p>
            <a:pPr marL="257400" lvl="1" indent="-128700" defTabSz="609630">
              <a:lnSpc>
                <a:spcPts val="2560"/>
              </a:lnSpc>
              <a:buFont typeface="Arial"/>
              <a:buChar char="•"/>
            </a:pPr>
            <a:r>
              <a:rPr lang="en-US" sz="2133" spc="-85" dirty="0">
                <a:solidFill>
                  <a:srgbClr val="000000"/>
                </a:solidFill>
                <a:latin typeface="Open Sans"/>
              </a:rPr>
              <a:t>1:1 sessions involve face to face contact with the child at their school.</a:t>
            </a:r>
          </a:p>
          <a:p>
            <a:pPr marL="128700" lvl="1" defTabSz="609630">
              <a:lnSpc>
                <a:spcPts val="2560"/>
              </a:lnSpc>
            </a:pPr>
            <a:endParaRPr lang="en-US" sz="2133" spc="-85" dirty="0">
              <a:solidFill>
                <a:srgbClr val="000000"/>
              </a:solidFill>
              <a:latin typeface="Open Sans"/>
            </a:endParaRPr>
          </a:p>
          <a:p>
            <a:pPr marL="257400" lvl="1" indent="-128700" defTabSz="609630">
              <a:lnSpc>
                <a:spcPts val="2560"/>
              </a:lnSpc>
              <a:buFont typeface="Arial"/>
              <a:buChar char="•"/>
            </a:pPr>
            <a:r>
              <a:rPr lang="en-US" sz="2133" spc="-85" dirty="0">
                <a:solidFill>
                  <a:srgbClr val="000000"/>
                </a:solidFill>
                <a:latin typeface="Open Sans"/>
              </a:rPr>
              <a:t>Healthy Relationships Groupwork involves face to face contact with a group of children (between 4-8 children) at a school. </a:t>
            </a:r>
          </a:p>
          <a:p>
            <a:pPr marL="257400" lvl="1" indent="-128700" defTabSz="609630">
              <a:lnSpc>
                <a:spcPts val="2560"/>
              </a:lnSpc>
              <a:buFont typeface="Arial"/>
              <a:buChar char="•"/>
            </a:pPr>
            <a:endParaRPr lang="en-US" sz="2133" spc="-85" dirty="0">
              <a:solidFill>
                <a:srgbClr val="000000"/>
              </a:solidFill>
              <a:latin typeface="Open Sans"/>
            </a:endParaRPr>
          </a:p>
          <a:p>
            <a:pPr marL="257400" lvl="1" indent="-128700" defTabSz="609630">
              <a:lnSpc>
                <a:spcPts val="2560"/>
              </a:lnSpc>
              <a:buFont typeface="Arial"/>
              <a:buChar char="•"/>
            </a:pPr>
            <a:r>
              <a:rPr lang="en-US" sz="2133" spc="-85" dirty="0">
                <a:solidFill>
                  <a:srgbClr val="000000"/>
                </a:solidFill>
                <a:latin typeface="Open Sans"/>
              </a:rPr>
              <a:t>The focus of the support is around domestic abuse and children’s experiences of domestic abuse. </a:t>
            </a:r>
          </a:p>
        </p:txBody>
      </p:sp>
      <p:grpSp>
        <p:nvGrpSpPr>
          <p:cNvPr id="9" name="Group 8">
            <a:extLst>
              <a:ext uri="{FF2B5EF4-FFF2-40B4-BE49-F238E27FC236}">
                <a16:creationId xmlns:a16="http://schemas.microsoft.com/office/drawing/2014/main" id="{697F6B9A-9B71-4B95-8E42-0FBF79101501}"/>
              </a:ext>
            </a:extLst>
          </p:cNvPr>
          <p:cNvGrpSpPr/>
          <p:nvPr/>
        </p:nvGrpSpPr>
        <p:grpSpPr>
          <a:xfrm>
            <a:off x="-152400" y="-170061"/>
            <a:ext cx="3418952" cy="7028061"/>
            <a:chOff x="13300145" y="-178891"/>
            <a:chExt cx="5128428" cy="10542091"/>
          </a:xfrm>
        </p:grpSpPr>
        <p:sp>
          <p:nvSpPr>
            <p:cNvPr id="10" name="Freeform 2">
              <a:extLst>
                <a:ext uri="{FF2B5EF4-FFF2-40B4-BE49-F238E27FC236}">
                  <a16:creationId xmlns:a16="http://schemas.microsoft.com/office/drawing/2014/main" id="{67565A7A-D205-426B-8105-A07E7F509366}"/>
                </a:ext>
              </a:extLst>
            </p:cNvPr>
            <p:cNvSpPr/>
            <p:nvPr/>
          </p:nvSpPr>
          <p:spPr>
            <a:xfrm>
              <a:off x="13455959" y="-178891"/>
              <a:ext cx="4816801" cy="10503991"/>
            </a:xfrm>
            <a:custGeom>
              <a:avLst/>
              <a:gdLst/>
              <a:ahLst/>
              <a:cxnLst/>
              <a:rect l="l" t="t" r="r" b="b"/>
              <a:pathLst>
                <a:path w="4816801" h="10503991">
                  <a:moveTo>
                    <a:pt x="0" y="0"/>
                  </a:moveTo>
                  <a:lnTo>
                    <a:pt x="4816801" y="0"/>
                  </a:lnTo>
                  <a:lnTo>
                    <a:pt x="4816801" y="10503991"/>
                  </a:lnTo>
                  <a:lnTo>
                    <a:pt x="0" y="10503991"/>
                  </a:lnTo>
                  <a:lnTo>
                    <a:pt x="0" y="0"/>
                  </a:lnTo>
                  <a:close/>
                </a:path>
              </a:pathLst>
            </a:cu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p>
        <p:grpSp>
          <p:nvGrpSpPr>
            <p:cNvPr id="11" name="Group 4">
              <a:extLst>
                <a:ext uri="{FF2B5EF4-FFF2-40B4-BE49-F238E27FC236}">
                  <a16:creationId xmlns:a16="http://schemas.microsoft.com/office/drawing/2014/main" id="{5337EF7B-8F82-46EF-BA87-DA25F1E1B7D8}"/>
                </a:ext>
              </a:extLst>
            </p:cNvPr>
            <p:cNvGrpSpPr/>
            <p:nvPr/>
          </p:nvGrpSpPr>
          <p:grpSpPr>
            <a:xfrm>
              <a:off x="14850337" y="815419"/>
              <a:ext cx="2259893" cy="2111495"/>
              <a:chOff x="0" y="0"/>
              <a:chExt cx="3013191" cy="2815327"/>
            </a:xfrm>
          </p:grpSpPr>
          <p:sp>
            <p:nvSpPr>
              <p:cNvPr id="13" name="Freeform 5">
                <a:extLst>
                  <a:ext uri="{FF2B5EF4-FFF2-40B4-BE49-F238E27FC236}">
                    <a16:creationId xmlns:a16="http://schemas.microsoft.com/office/drawing/2014/main" id="{61B53A46-F4F6-4336-AF4C-5A6DB42AEA88}"/>
                  </a:ext>
                </a:extLst>
              </p:cNvPr>
              <p:cNvSpPr/>
              <p:nvPr/>
            </p:nvSpPr>
            <p:spPr>
              <a:xfrm>
                <a:off x="628387" y="0"/>
                <a:ext cx="1756418" cy="1756418"/>
              </a:xfrm>
              <a:custGeom>
                <a:avLst/>
                <a:gdLst/>
                <a:ahLst/>
                <a:cxnLst/>
                <a:rect l="l" t="t" r="r" b="b"/>
                <a:pathLst>
                  <a:path w="1756418" h="1756418">
                    <a:moveTo>
                      <a:pt x="0" y="0"/>
                    </a:moveTo>
                    <a:lnTo>
                      <a:pt x="1756418" y="0"/>
                    </a:lnTo>
                    <a:lnTo>
                      <a:pt x="1756418" y="1756418"/>
                    </a:lnTo>
                    <a:lnTo>
                      <a:pt x="0" y="1756418"/>
                    </a:lnTo>
                    <a:lnTo>
                      <a:pt x="0" y="0"/>
                    </a:lnTo>
                    <a:close/>
                  </a:path>
                </a:pathLst>
              </a:custGeom>
              <a:blipFill>
                <a:blip r:embed="rId4" cstate="email">
                  <a:extLst>
                    <a:ext uri="{28A0092B-C50C-407E-A947-70E740481C1C}">
                      <a14:useLocalDpi xmlns:a14="http://schemas.microsoft.com/office/drawing/2010/main" val="0"/>
                    </a:ext>
                  </a:extLst>
                </a:blip>
                <a:stretch>
                  <a:fillRect/>
                </a:stretch>
              </a:blipFill>
            </p:spPr>
          </p:sp>
          <p:sp>
            <p:nvSpPr>
              <p:cNvPr id="14" name="Freeform 6">
                <a:extLst>
                  <a:ext uri="{FF2B5EF4-FFF2-40B4-BE49-F238E27FC236}">
                    <a16:creationId xmlns:a16="http://schemas.microsoft.com/office/drawing/2014/main" id="{9C059744-F89E-43FA-84CE-E3FEF5AC52D9}"/>
                  </a:ext>
                </a:extLst>
              </p:cNvPr>
              <p:cNvSpPr/>
              <p:nvPr/>
            </p:nvSpPr>
            <p:spPr>
              <a:xfrm>
                <a:off x="0" y="1975623"/>
                <a:ext cx="3013191" cy="839704"/>
              </a:xfrm>
              <a:custGeom>
                <a:avLst/>
                <a:gdLst/>
                <a:ahLst/>
                <a:cxnLst/>
                <a:rect l="l" t="t" r="r" b="b"/>
                <a:pathLst>
                  <a:path w="3013191" h="839704">
                    <a:moveTo>
                      <a:pt x="0" y="0"/>
                    </a:moveTo>
                    <a:lnTo>
                      <a:pt x="3013191" y="0"/>
                    </a:lnTo>
                    <a:lnTo>
                      <a:pt x="3013191" y="839704"/>
                    </a:lnTo>
                    <a:lnTo>
                      <a:pt x="0" y="839704"/>
                    </a:lnTo>
                    <a:lnTo>
                      <a:pt x="0" y="0"/>
                    </a:lnTo>
                    <a:close/>
                  </a:path>
                </a:pathLst>
              </a:custGeom>
              <a:blipFill>
                <a:blip r:embed="rId5" cstate="email">
                  <a:extLst>
                    <a:ext uri="{28A0092B-C50C-407E-A947-70E740481C1C}">
                      <a14:useLocalDpi xmlns:a14="http://schemas.microsoft.com/office/drawing/2010/main" val="0"/>
                    </a:ext>
                  </a:extLst>
                </a:blip>
                <a:stretch>
                  <a:fillRect/>
                </a:stretch>
              </a:blipFill>
            </p:spPr>
          </p:sp>
        </p:grpSp>
        <p:sp>
          <p:nvSpPr>
            <p:cNvPr id="12" name="Freeform 7">
              <a:extLst>
                <a:ext uri="{FF2B5EF4-FFF2-40B4-BE49-F238E27FC236}">
                  <a16:creationId xmlns:a16="http://schemas.microsoft.com/office/drawing/2014/main" id="{C36AA2E2-E25E-46F0-86EF-D4050E675235}"/>
                </a:ext>
              </a:extLst>
            </p:cNvPr>
            <p:cNvSpPr/>
            <p:nvPr/>
          </p:nvSpPr>
          <p:spPr>
            <a:xfrm>
              <a:off x="13300145" y="6602353"/>
              <a:ext cx="5128428" cy="3760847"/>
            </a:xfrm>
            <a:custGeom>
              <a:avLst/>
              <a:gdLst/>
              <a:ahLst/>
              <a:cxnLst/>
              <a:rect l="l" t="t" r="r" b="b"/>
              <a:pathLst>
                <a:path w="5128428" h="3760847">
                  <a:moveTo>
                    <a:pt x="0" y="0"/>
                  </a:moveTo>
                  <a:lnTo>
                    <a:pt x="5128428" y="0"/>
                  </a:lnTo>
                  <a:lnTo>
                    <a:pt x="5128428" y="3760847"/>
                  </a:lnTo>
                  <a:lnTo>
                    <a:pt x="0" y="3760847"/>
                  </a:lnTo>
                  <a:lnTo>
                    <a:pt x="0" y="0"/>
                  </a:lnTo>
                  <a:close/>
                </a:path>
              </a:pathLst>
            </a:custGeom>
            <a:blipFill>
              <a:blip r:embed="rId6" cstate="email">
                <a:extLst>
                  <a:ext uri="{28A0092B-C50C-407E-A947-70E740481C1C}">
                    <a14:useLocalDpi xmlns:a14="http://schemas.microsoft.com/office/drawing/2010/main" val="0"/>
                  </a:ext>
                </a:extLst>
              </a:blip>
              <a:stretch>
                <a:fillRect/>
              </a:stretch>
            </a:blipFill>
          </p:spPr>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980800" y="-128095"/>
            <a:ext cx="3211201" cy="7002661"/>
          </a:xfrm>
          <a:custGeom>
            <a:avLst/>
            <a:gdLst/>
            <a:ahLst/>
            <a:cxnLst/>
            <a:rect l="l" t="t" r="r" b="b"/>
            <a:pathLst>
              <a:path w="4816801" h="10503991">
                <a:moveTo>
                  <a:pt x="0" y="0"/>
                </a:moveTo>
                <a:lnTo>
                  <a:pt x="4816801" y="0"/>
                </a:lnTo>
                <a:lnTo>
                  <a:pt x="4816801" y="10503991"/>
                </a:lnTo>
                <a:lnTo>
                  <a:pt x="0" y="10503991"/>
                </a:lnTo>
                <a:lnTo>
                  <a:pt x="0" y="0"/>
                </a:lnTo>
                <a:close/>
              </a:path>
            </a:pathLst>
          </a:cu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p>
      <p:sp>
        <p:nvSpPr>
          <p:cNvPr id="3" name="TextBox 3"/>
          <p:cNvSpPr txBox="1"/>
          <p:nvPr/>
        </p:nvSpPr>
        <p:spPr>
          <a:xfrm>
            <a:off x="1232735" y="-145917"/>
            <a:ext cx="6436040" cy="1231106"/>
          </a:xfrm>
          <a:prstGeom prst="rect">
            <a:avLst/>
          </a:prstGeom>
        </p:spPr>
        <p:txBody>
          <a:bodyPr lIns="0" tIns="0" rIns="0" bIns="0" rtlCol="0" anchor="t">
            <a:spAutoFit/>
          </a:bodyPr>
          <a:lstStyle/>
          <a:p>
            <a:pPr algn="ctr" defTabSz="609630">
              <a:lnSpc>
                <a:spcPts val="4824"/>
              </a:lnSpc>
            </a:pPr>
            <a:endParaRPr sz="1200" dirty="0">
              <a:solidFill>
                <a:prstClr val="black"/>
              </a:solidFill>
              <a:latin typeface="Calibri"/>
            </a:endParaRPr>
          </a:p>
          <a:p>
            <a:pPr algn="ctr" defTabSz="609630">
              <a:lnSpc>
                <a:spcPts val="4824"/>
              </a:lnSpc>
            </a:pPr>
            <a:r>
              <a:rPr lang="en-US" sz="4020" dirty="0">
                <a:solidFill>
                  <a:srgbClr val="896AA5"/>
                </a:solidFill>
                <a:latin typeface="Raleway"/>
              </a:rPr>
              <a:t>Stronger Families</a:t>
            </a:r>
          </a:p>
        </p:txBody>
      </p:sp>
      <p:grpSp>
        <p:nvGrpSpPr>
          <p:cNvPr id="5" name="Group 5"/>
          <p:cNvGrpSpPr/>
          <p:nvPr/>
        </p:nvGrpSpPr>
        <p:grpSpPr>
          <a:xfrm>
            <a:off x="929586" y="502753"/>
            <a:ext cx="1506595" cy="1407663"/>
            <a:chOff x="0" y="0"/>
            <a:chExt cx="3013191" cy="2815327"/>
          </a:xfrm>
        </p:grpSpPr>
        <p:sp>
          <p:nvSpPr>
            <p:cNvPr id="6" name="Freeform 6"/>
            <p:cNvSpPr/>
            <p:nvPr/>
          </p:nvSpPr>
          <p:spPr>
            <a:xfrm>
              <a:off x="628387" y="0"/>
              <a:ext cx="1756418" cy="1756418"/>
            </a:xfrm>
            <a:custGeom>
              <a:avLst/>
              <a:gdLst/>
              <a:ahLst/>
              <a:cxnLst/>
              <a:rect l="l" t="t" r="r" b="b"/>
              <a:pathLst>
                <a:path w="1756418" h="1756418">
                  <a:moveTo>
                    <a:pt x="0" y="0"/>
                  </a:moveTo>
                  <a:lnTo>
                    <a:pt x="1756418" y="0"/>
                  </a:lnTo>
                  <a:lnTo>
                    <a:pt x="1756418" y="1756418"/>
                  </a:lnTo>
                  <a:lnTo>
                    <a:pt x="0" y="1756418"/>
                  </a:lnTo>
                  <a:lnTo>
                    <a:pt x="0" y="0"/>
                  </a:lnTo>
                  <a:close/>
                </a:path>
              </a:pathLst>
            </a:custGeom>
            <a:blipFill>
              <a:blip r:embed="rId4" cstate="email">
                <a:extLst>
                  <a:ext uri="{28A0092B-C50C-407E-A947-70E740481C1C}">
                    <a14:useLocalDpi xmlns:a14="http://schemas.microsoft.com/office/drawing/2010/main" val="0"/>
                  </a:ext>
                </a:extLst>
              </a:blip>
              <a:stretch>
                <a:fillRect/>
              </a:stretch>
            </a:blipFill>
          </p:spPr>
        </p:sp>
        <p:sp>
          <p:nvSpPr>
            <p:cNvPr id="7" name="Freeform 7"/>
            <p:cNvSpPr/>
            <p:nvPr/>
          </p:nvSpPr>
          <p:spPr>
            <a:xfrm>
              <a:off x="0" y="1975623"/>
              <a:ext cx="3013191" cy="839704"/>
            </a:xfrm>
            <a:custGeom>
              <a:avLst/>
              <a:gdLst/>
              <a:ahLst/>
              <a:cxnLst/>
              <a:rect l="l" t="t" r="r" b="b"/>
              <a:pathLst>
                <a:path w="3013191" h="839704">
                  <a:moveTo>
                    <a:pt x="0" y="0"/>
                  </a:moveTo>
                  <a:lnTo>
                    <a:pt x="3013191" y="0"/>
                  </a:lnTo>
                  <a:lnTo>
                    <a:pt x="3013191" y="839704"/>
                  </a:lnTo>
                  <a:lnTo>
                    <a:pt x="0" y="839704"/>
                  </a:lnTo>
                  <a:lnTo>
                    <a:pt x="0" y="0"/>
                  </a:lnTo>
                  <a:close/>
                </a:path>
              </a:pathLst>
            </a:custGeom>
            <a:blipFill>
              <a:blip r:embed="rId5" cstate="email">
                <a:extLst>
                  <a:ext uri="{28A0092B-C50C-407E-A947-70E740481C1C}">
                    <a14:useLocalDpi xmlns:a14="http://schemas.microsoft.com/office/drawing/2010/main" val="0"/>
                  </a:ext>
                </a:extLst>
              </a:blip>
              <a:stretch>
                <a:fillRect/>
              </a:stretch>
            </a:blipFill>
          </p:spPr>
        </p:sp>
      </p:grpSp>
      <p:sp>
        <p:nvSpPr>
          <p:cNvPr id="8" name="Freeform 8"/>
          <p:cNvSpPr/>
          <p:nvPr/>
        </p:nvSpPr>
        <p:spPr>
          <a:xfrm>
            <a:off x="8876923" y="4338621"/>
            <a:ext cx="3418952" cy="2507231"/>
          </a:xfrm>
          <a:custGeom>
            <a:avLst/>
            <a:gdLst/>
            <a:ahLst/>
            <a:cxnLst/>
            <a:rect l="l" t="t" r="r" b="b"/>
            <a:pathLst>
              <a:path w="5128428" h="3760847">
                <a:moveTo>
                  <a:pt x="0" y="0"/>
                </a:moveTo>
                <a:lnTo>
                  <a:pt x="5128428" y="0"/>
                </a:lnTo>
                <a:lnTo>
                  <a:pt x="5128428" y="3760847"/>
                </a:lnTo>
                <a:lnTo>
                  <a:pt x="0" y="3760847"/>
                </a:lnTo>
                <a:lnTo>
                  <a:pt x="0" y="0"/>
                </a:lnTo>
                <a:close/>
              </a:path>
            </a:pathLst>
          </a:custGeom>
          <a:blipFill>
            <a:blip r:embed="rId6" cstate="email">
              <a:extLst>
                <a:ext uri="{28A0092B-C50C-407E-A947-70E740481C1C}">
                  <a14:useLocalDpi xmlns:a14="http://schemas.microsoft.com/office/drawing/2010/main" val="0"/>
                </a:ext>
              </a:extLst>
            </a:blip>
            <a:stretch>
              <a:fillRect/>
            </a:stretch>
          </a:blipFill>
        </p:spPr>
      </p:sp>
      <p:sp>
        <p:nvSpPr>
          <p:cNvPr id="9" name="TextBox 8">
            <a:extLst>
              <a:ext uri="{FF2B5EF4-FFF2-40B4-BE49-F238E27FC236}">
                <a16:creationId xmlns:a16="http://schemas.microsoft.com/office/drawing/2014/main" id="{55CBE7C1-9D60-4868-8255-DC7492783148}"/>
              </a:ext>
            </a:extLst>
          </p:cNvPr>
          <p:cNvSpPr txBox="1"/>
          <p:nvPr/>
        </p:nvSpPr>
        <p:spPr>
          <a:xfrm>
            <a:off x="1605600" y="1508890"/>
            <a:ext cx="6436040" cy="4852162"/>
          </a:xfrm>
          <a:prstGeom prst="rect">
            <a:avLst/>
          </a:prstGeom>
          <a:noFill/>
        </p:spPr>
        <p:txBody>
          <a:bodyPr wrap="square" rtlCol="0">
            <a:spAutoFit/>
          </a:bodyPr>
          <a:lstStyle/>
          <a:p>
            <a:pPr defTabSz="609630"/>
            <a:r>
              <a:rPr lang="en-GB" sz="2133" dirty="0">
                <a:solidFill>
                  <a:prstClr val="black"/>
                </a:solidFill>
                <a:latin typeface="Open Sans" panose="020B0606030504020204" pitchFamily="34" charset="0"/>
                <a:ea typeface="Open Sans" panose="020B0606030504020204" pitchFamily="34" charset="0"/>
                <a:cs typeface="Open Sans" panose="020B0606030504020204" pitchFamily="34" charset="0"/>
              </a:rPr>
              <a:t>Stronger Families is a concurrent Mothers and Children’s group work with the purpose of providing a safe space for children to understand their experiences and Mother’s and their children to recover from the domestic abuse together.</a:t>
            </a:r>
          </a:p>
          <a:p>
            <a:pPr defTabSz="609630"/>
            <a:endParaRPr lang="en-GB" sz="2133"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609630"/>
            <a:r>
              <a:rPr lang="en-GB"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Sessions:</a:t>
            </a:r>
          </a:p>
          <a:p>
            <a:pPr defTabSz="609630"/>
            <a:endParaRPr lang="en-GB" sz="16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304815" indent="-304815" defTabSz="609630">
              <a:buFont typeface="Arial" panose="020B0604020202020204" pitchFamily="34" charset="0"/>
              <a:buChar char="•"/>
            </a:pPr>
            <a:r>
              <a:rPr lang="en-GB"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Breaking the family ‘secrets’ / breaking the silence</a:t>
            </a:r>
          </a:p>
          <a:p>
            <a:pPr marL="304815" indent="-304815" defTabSz="609630">
              <a:buFont typeface="Arial" panose="020B0604020202020204" pitchFamily="34" charset="0"/>
              <a:buChar char="•"/>
            </a:pPr>
            <a:r>
              <a:rPr lang="en-GB"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It’s not our fault</a:t>
            </a:r>
          </a:p>
          <a:p>
            <a:pPr marL="304815" indent="-304815" defTabSz="609630">
              <a:buFont typeface="Arial" panose="020B0604020202020204" pitchFamily="34" charset="0"/>
              <a:buChar char="•"/>
            </a:pPr>
            <a:r>
              <a:rPr lang="en-GB"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Understanding and expressing anger</a:t>
            </a:r>
          </a:p>
          <a:p>
            <a:pPr marL="304815" indent="-304815" defTabSz="609630">
              <a:buFont typeface="Arial" panose="020B0604020202020204" pitchFamily="34" charset="0"/>
              <a:buChar char="•"/>
            </a:pPr>
            <a:r>
              <a:rPr lang="en-GB"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Problem solving in healthy ways</a:t>
            </a:r>
          </a:p>
          <a:p>
            <a:pPr marL="304815" indent="-304815" defTabSz="609630">
              <a:buFont typeface="Arial" panose="020B0604020202020204" pitchFamily="34" charset="0"/>
              <a:buChar char="•"/>
            </a:pPr>
            <a:r>
              <a:rPr lang="en-GB"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Safety planning</a:t>
            </a:r>
          </a:p>
          <a:p>
            <a:pPr marL="304815" indent="-304815" defTabSz="609630">
              <a:buFont typeface="Arial" panose="020B0604020202020204" pitchFamily="34" charset="0"/>
              <a:buChar char="•"/>
            </a:pPr>
            <a:r>
              <a:rPr lang="en-GB"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Impact on children of experience domestic abuse</a:t>
            </a:r>
          </a:p>
          <a:p>
            <a:pPr marL="304815" indent="-304815" defTabSz="609630">
              <a:buFont typeface="Arial" panose="020B0604020202020204" pitchFamily="34" charset="0"/>
              <a:buChar char="•"/>
            </a:pPr>
            <a:r>
              <a:rPr lang="en-GB"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Staying connected</a:t>
            </a:r>
          </a:p>
          <a:p>
            <a:pPr marL="304815" indent="-304815" defTabSz="609630">
              <a:buFont typeface="Arial" panose="020B0604020202020204" pitchFamily="34" charset="0"/>
              <a:buChar char="•"/>
            </a:pPr>
            <a:endParaRPr lang="en-GB" sz="16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304815" indent="-304815" defTabSz="609630">
              <a:buFont typeface="Arial" panose="020B0604020202020204" pitchFamily="34" charset="0"/>
              <a:buChar char="•"/>
            </a:pPr>
            <a:endParaRPr lang="en-GB" sz="2133"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oup 5">
            <a:extLst>
              <a:ext uri="{FF2B5EF4-FFF2-40B4-BE49-F238E27FC236}">
                <a16:creationId xmlns:a16="http://schemas.microsoft.com/office/drawing/2014/main" id="{B348D3FB-DFF2-4BBF-BE14-EDA65BBC91C0}"/>
              </a:ext>
            </a:extLst>
          </p:cNvPr>
          <p:cNvGrpSpPr/>
          <p:nvPr/>
        </p:nvGrpSpPr>
        <p:grpSpPr>
          <a:xfrm>
            <a:off x="9900225" y="543613"/>
            <a:ext cx="1506595" cy="1407663"/>
            <a:chOff x="0" y="0"/>
            <a:chExt cx="3013191" cy="2815327"/>
          </a:xfrm>
        </p:grpSpPr>
        <p:sp>
          <p:nvSpPr>
            <p:cNvPr id="11" name="Freeform 6">
              <a:extLst>
                <a:ext uri="{FF2B5EF4-FFF2-40B4-BE49-F238E27FC236}">
                  <a16:creationId xmlns:a16="http://schemas.microsoft.com/office/drawing/2014/main" id="{B7897F77-5350-4D3E-82DD-D0FAC7973075}"/>
                </a:ext>
              </a:extLst>
            </p:cNvPr>
            <p:cNvSpPr/>
            <p:nvPr/>
          </p:nvSpPr>
          <p:spPr>
            <a:xfrm>
              <a:off x="628387" y="0"/>
              <a:ext cx="1756418" cy="1756418"/>
            </a:xfrm>
            <a:custGeom>
              <a:avLst/>
              <a:gdLst/>
              <a:ahLst/>
              <a:cxnLst/>
              <a:rect l="l" t="t" r="r" b="b"/>
              <a:pathLst>
                <a:path w="1756418" h="1756418">
                  <a:moveTo>
                    <a:pt x="0" y="0"/>
                  </a:moveTo>
                  <a:lnTo>
                    <a:pt x="1756418" y="0"/>
                  </a:lnTo>
                  <a:lnTo>
                    <a:pt x="1756418" y="1756418"/>
                  </a:lnTo>
                  <a:lnTo>
                    <a:pt x="0" y="1756418"/>
                  </a:lnTo>
                  <a:lnTo>
                    <a:pt x="0" y="0"/>
                  </a:lnTo>
                  <a:close/>
                </a:path>
              </a:pathLst>
            </a:custGeom>
            <a:blipFill>
              <a:blip r:embed="rId4" cstate="email">
                <a:extLst>
                  <a:ext uri="{28A0092B-C50C-407E-A947-70E740481C1C}">
                    <a14:useLocalDpi xmlns:a14="http://schemas.microsoft.com/office/drawing/2010/main" val="0"/>
                  </a:ext>
                </a:extLst>
              </a:blip>
              <a:stretch>
                <a:fillRect/>
              </a:stretch>
            </a:blipFill>
          </p:spPr>
        </p:sp>
        <p:sp>
          <p:nvSpPr>
            <p:cNvPr id="12" name="Freeform 7">
              <a:extLst>
                <a:ext uri="{FF2B5EF4-FFF2-40B4-BE49-F238E27FC236}">
                  <a16:creationId xmlns:a16="http://schemas.microsoft.com/office/drawing/2014/main" id="{08FFB880-838B-46EB-B137-3C773CD9B360}"/>
                </a:ext>
              </a:extLst>
            </p:cNvPr>
            <p:cNvSpPr/>
            <p:nvPr/>
          </p:nvSpPr>
          <p:spPr>
            <a:xfrm>
              <a:off x="0" y="1975623"/>
              <a:ext cx="3013191" cy="839704"/>
            </a:xfrm>
            <a:custGeom>
              <a:avLst/>
              <a:gdLst/>
              <a:ahLst/>
              <a:cxnLst/>
              <a:rect l="l" t="t" r="r" b="b"/>
              <a:pathLst>
                <a:path w="3013191" h="839704">
                  <a:moveTo>
                    <a:pt x="0" y="0"/>
                  </a:moveTo>
                  <a:lnTo>
                    <a:pt x="3013191" y="0"/>
                  </a:lnTo>
                  <a:lnTo>
                    <a:pt x="3013191" y="839704"/>
                  </a:lnTo>
                  <a:lnTo>
                    <a:pt x="0" y="839704"/>
                  </a:lnTo>
                  <a:lnTo>
                    <a:pt x="0" y="0"/>
                  </a:lnTo>
                  <a:close/>
                </a:path>
              </a:pathLst>
            </a:custGeom>
            <a:blipFill>
              <a:blip r:embed="rId5" cstate="email">
                <a:extLst>
                  <a:ext uri="{28A0092B-C50C-407E-A947-70E740481C1C}">
                    <a14:useLocalDpi xmlns:a14="http://schemas.microsoft.com/office/drawing/2010/main" val="0"/>
                  </a:ext>
                </a:extLst>
              </a:blip>
              <a:stretch>
                <a:fillRect/>
              </a:stretch>
            </a:blipFill>
          </p:spPr>
        </p:sp>
      </p:grpSp>
    </p:spTree>
    <p:extLst>
      <p:ext uri="{BB962C8B-B14F-4D97-AF65-F5344CB8AC3E}">
        <p14:creationId xmlns:p14="http://schemas.microsoft.com/office/powerpoint/2010/main" val="27614420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4406455" y="128906"/>
            <a:ext cx="6436040" cy="1231106"/>
          </a:xfrm>
          <a:prstGeom prst="rect">
            <a:avLst/>
          </a:prstGeom>
        </p:spPr>
        <p:txBody>
          <a:bodyPr lIns="0" tIns="0" rIns="0" bIns="0" rtlCol="0" anchor="t">
            <a:spAutoFit/>
          </a:bodyPr>
          <a:lstStyle/>
          <a:p>
            <a:pPr algn="ctr" defTabSz="609630">
              <a:lnSpc>
                <a:spcPts val="4824"/>
              </a:lnSpc>
            </a:pPr>
            <a:endParaRPr sz="1200" dirty="0">
              <a:solidFill>
                <a:prstClr val="black"/>
              </a:solidFill>
              <a:latin typeface="Calibri"/>
            </a:endParaRPr>
          </a:p>
          <a:p>
            <a:pPr algn="ctr" defTabSz="609630">
              <a:lnSpc>
                <a:spcPts val="4824"/>
              </a:lnSpc>
            </a:pPr>
            <a:r>
              <a:rPr lang="en-US" sz="4020" dirty="0">
                <a:solidFill>
                  <a:srgbClr val="896AA5"/>
                </a:solidFill>
                <a:latin typeface="Raleway"/>
              </a:rPr>
              <a:t>Referrals</a:t>
            </a:r>
          </a:p>
        </p:txBody>
      </p:sp>
      <p:grpSp>
        <p:nvGrpSpPr>
          <p:cNvPr id="5" name="Group 5"/>
          <p:cNvGrpSpPr/>
          <p:nvPr/>
        </p:nvGrpSpPr>
        <p:grpSpPr>
          <a:xfrm>
            <a:off x="9833102" y="565598"/>
            <a:ext cx="1506595" cy="1407663"/>
            <a:chOff x="0" y="0"/>
            <a:chExt cx="3013191" cy="2815327"/>
          </a:xfrm>
        </p:grpSpPr>
        <p:sp>
          <p:nvSpPr>
            <p:cNvPr id="6" name="Freeform 6"/>
            <p:cNvSpPr/>
            <p:nvPr/>
          </p:nvSpPr>
          <p:spPr>
            <a:xfrm>
              <a:off x="628387" y="0"/>
              <a:ext cx="1756418" cy="1756418"/>
            </a:xfrm>
            <a:custGeom>
              <a:avLst/>
              <a:gdLst/>
              <a:ahLst/>
              <a:cxnLst/>
              <a:rect l="l" t="t" r="r" b="b"/>
              <a:pathLst>
                <a:path w="1756418" h="1756418">
                  <a:moveTo>
                    <a:pt x="0" y="0"/>
                  </a:moveTo>
                  <a:lnTo>
                    <a:pt x="1756418" y="0"/>
                  </a:lnTo>
                  <a:lnTo>
                    <a:pt x="1756418" y="1756418"/>
                  </a:lnTo>
                  <a:lnTo>
                    <a:pt x="0" y="1756418"/>
                  </a:lnTo>
                  <a:lnTo>
                    <a:pt x="0" y="0"/>
                  </a:lnTo>
                  <a:close/>
                </a:path>
              </a:pathLst>
            </a:custGeom>
            <a:blipFill>
              <a:blip r:embed="rId3" cstate="email">
                <a:extLst>
                  <a:ext uri="{28A0092B-C50C-407E-A947-70E740481C1C}">
                    <a14:useLocalDpi xmlns:a14="http://schemas.microsoft.com/office/drawing/2010/main" val="0"/>
                  </a:ext>
                </a:extLst>
              </a:blip>
              <a:stretch>
                <a:fillRect/>
              </a:stretch>
            </a:blipFill>
          </p:spPr>
        </p:sp>
        <p:sp>
          <p:nvSpPr>
            <p:cNvPr id="7" name="Freeform 7"/>
            <p:cNvSpPr/>
            <p:nvPr/>
          </p:nvSpPr>
          <p:spPr>
            <a:xfrm>
              <a:off x="0" y="1975623"/>
              <a:ext cx="3013191" cy="839704"/>
            </a:xfrm>
            <a:custGeom>
              <a:avLst/>
              <a:gdLst/>
              <a:ahLst/>
              <a:cxnLst/>
              <a:rect l="l" t="t" r="r" b="b"/>
              <a:pathLst>
                <a:path w="3013191" h="839704">
                  <a:moveTo>
                    <a:pt x="0" y="0"/>
                  </a:moveTo>
                  <a:lnTo>
                    <a:pt x="3013191" y="0"/>
                  </a:lnTo>
                  <a:lnTo>
                    <a:pt x="3013191" y="839704"/>
                  </a:lnTo>
                  <a:lnTo>
                    <a:pt x="0" y="839704"/>
                  </a:lnTo>
                  <a:lnTo>
                    <a:pt x="0" y="0"/>
                  </a:lnTo>
                  <a:close/>
                </a:path>
              </a:pathLst>
            </a:custGeom>
            <a:blipFill>
              <a:blip r:embed="rId4" cstate="email">
                <a:extLst>
                  <a:ext uri="{28A0092B-C50C-407E-A947-70E740481C1C}">
                    <a14:useLocalDpi xmlns:a14="http://schemas.microsoft.com/office/drawing/2010/main" val="0"/>
                  </a:ext>
                </a:extLst>
              </a:blip>
              <a:stretch>
                <a:fillRect/>
              </a:stretch>
            </a:blipFill>
          </p:spPr>
        </p:sp>
      </p:grpSp>
      <p:sp>
        <p:nvSpPr>
          <p:cNvPr id="9" name="TextBox 8">
            <a:extLst>
              <a:ext uri="{FF2B5EF4-FFF2-40B4-BE49-F238E27FC236}">
                <a16:creationId xmlns:a16="http://schemas.microsoft.com/office/drawing/2014/main" id="{55CBE7C1-9D60-4868-8255-DC7492783148}"/>
              </a:ext>
            </a:extLst>
          </p:cNvPr>
          <p:cNvSpPr txBox="1"/>
          <p:nvPr/>
        </p:nvSpPr>
        <p:spPr>
          <a:xfrm>
            <a:off x="4582837" y="2002870"/>
            <a:ext cx="6436040" cy="3620863"/>
          </a:xfrm>
          <a:prstGeom prst="rect">
            <a:avLst/>
          </a:prstGeom>
          <a:noFill/>
        </p:spPr>
        <p:txBody>
          <a:bodyPr wrap="square" rtlCol="0">
            <a:spAutoFit/>
          </a:bodyPr>
          <a:lstStyle/>
          <a:p>
            <a:pPr algn="ctr" defTabSz="609630"/>
            <a:r>
              <a:rPr lang="en-GB" sz="2133" dirty="0">
                <a:solidFill>
                  <a:prstClr val="black"/>
                </a:solidFill>
                <a:latin typeface="Open Sans" panose="020B0606030504020204" pitchFamily="34" charset="0"/>
                <a:ea typeface="Open Sans" panose="020B0606030504020204" pitchFamily="34" charset="0"/>
                <a:cs typeface="Open Sans" panose="020B0606030504020204" pitchFamily="34" charset="0"/>
              </a:rPr>
              <a:t>Our referral form is on our website</a:t>
            </a:r>
          </a:p>
          <a:p>
            <a:pPr algn="ctr" defTabSz="609630"/>
            <a:r>
              <a:rPr lang="en-GB" sz="2133"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5"/>
              </a:rPr>
              <a:t>https://junowomensaid.org.uk/i-work-with-survivors/</a:t>
            </a:r>
            <a:r>
              <a:rPr lang="en-GB" sz="2133"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a:p>
            <a:pPr algn="ctr" defTabSz="609630"/>
            <a:endParaRPr lang="en-GB" sz="2133"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lgn="ctr" defTabSz="609630"/>
            <a:r>
              <a:rPr lang="en-GB" sz="2133" dirty="0">
                <a:solidFill>
                  <a:prstClr val="black"/>
                </a:solidFill>
                <a:latin typeface="Open Sans" panose="020B0606030504020204" pitchFamily="34" charset="0"/>
                <a:ea typeface="Open Sans" panose="020B0606030504020204" pitchFamily="34" charset="0"/>
                <a:cs typeface="Open Sans" panose="020B0606030504020204" pitchFamily="34" charset="0"/>
              </a:rPr>
              <a:t>We need consent from non-abusive parent to make a referral for children.</a:t>
            </a:r>
          </a:p>
          <a:p>
            <a:pPr algn="ctr" defTabSz="609630"/>
            <a:endParaRPr lang="en-GB" sz="2133"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lgn="ctr" defTabSz="609630"/>
            <a:r>
              <a:rPr lang="en-GB" sz="2133" dirty="0">
                <a:solidFill>
                  <a:prstClr val="black"/>
                </a:solidFill>
                <a:latin typeface="Open Sans" panose="020B0606030504020204" pitchFamily="34" charset="0"/>
                <a:ea typeface="Open Sans" panose="020B0606030504020204" pitchFamily="34" charset="0"/>
                <a:cs typeface="Open Sans" panose="020B0606030504020204" pitchFamily="34" charset="0"/>
              </a:rPr>
              <a:t>Teens may consent for support themselves but it would be encouraged if appropriate for this to be discussed with non-abusive parent.</a:t>
            </a:r>
            <a:endParaRPr lang="en-GB" sz="16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304815" indent="-304815" algn="ctr" defTabSz="609630">
              <a:buFont typeface="Arial" panose="020B0604020202020204" pitchFamily="34" charset="0"/>
              <a:buChar char="•"/>
            </a:pPr>
            <a:endParaRPr lang="en-GB" sz="16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304815" indent="-304815" algn="ctr" defTabSz="609630">
              <a:buFont typeface="Arial" panose="020B0604020202020204" pitchFamily="34" charset="0"/>
              <a:buChar char="•"/>
            </a:pPr>
            <a:endParaRPr lang="en-GB" sz="2133"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oup 9">
            <a:extLst>
              <a:ext uri="{FF2B5EF4-FFF2-40B4-BE49-F238E27FC236}">
                <a16:creationId xmlns:a16="http://schemas.microsoft.com/office/drawing/2014/main" id="{980F6B1E-1D82-49C5-B6BD-5784723FB83A}"/>
              </a:ext>
            </a:extLst>
          </p:cNvPr>
          <p:cNvGrpSpPr/>
          <p:nvPr/>
        </p:nvGrpSpPr>
        <p:grpSpPr>
          <a:xfrm>
            <a:off x="-152400" y="-170061"/>
            <a:ext cx="3418952" cy="7028061"/>
            <a:chOff x="13300145" y="-178891"/>
            <a:chExt cx="5128428" cy="10542091"/>
          </a:xfrm>
        </p:grpSpPr>
        <p:sp>
          <p:nvSpPr>
            <p:cNvPr id="11" name="Freeform 2">
              <a:extLst>
                <a:ext uri="{FF2B5EF4-FFF2-40B4-BE49-F238E27FC236}">
                  <a16:creationId xmlns:a16="http://schemas.microsoft.com/office/drawing/2014/main" id="{7469AC1D-22DB-48B7-9B07-62F35D687534}"/>
                </a:ext>
              </a:extLst>
            </p:cNvPr>
            <p:cNvSpPr/>
            <p:nvPr/>
          </p:nvSpPr>
          <p:spPr>
            <a:xfrm>
              <a:off x="13455959" y="-178891"/>
              <a:ext cx="4816801" cy="10503991"/>
            </a:xfrm>
            <a:custGeom>
              <a:avLst/>
              <a:gdLst/>
              <a:ahLst/>
              <a:cxnLst/>
              <a:rect l="l" t="t" r="r" b="b"/>
              <a:pathLst>
                <a:path w="4816801" h="10503991">
                  <a:moveTo>
                    <a:pt x="0" y="0"/>
                  </a:moveTo>
                  <a:lnTo>
                    <a:pt x="4816801" y="0"/>
                  </a:lnTo>
                  <a:lnTo>
                    <a:pt x="4816801" y="10503991"/>
                  </a:lnTo>
                  <a:lnTo>
                    <a:pt x="0" y="10503991"/>
                  </a:lnTo>
                  <a:lnTo>
                    <a:pt x="0" y="0"/>
                  </a:lnTo>
                  <a:close/>
                </a:path>
              </a:pathLst>
            </a:cu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p>
        <p:grpSp>
          <p:nvGrpSpPr>
            <p:cNvPr id="12" name="Group 4">
              <a:extLst>
                <a:ext uri="{FF2B5EF4-FFF2-40B4-BE49-F238E27FC236}">
                  <a16:creationId xmlns:a16="http://schemas.microsoft.com/office/drawing/2014/main" id="{72216BDA-17A0-4F01-AB02-E342BACFC5C7}"/>
                </a:ext>
              </a:extLst>
            </p:cNvPr>
            <p:cNvGrpSpPr/>
            <p:nvPr/>
          </p:nvGrpSpPr>
          <p:grpSpPr>
            <a:xfrm>
              <a:off x="14850337" y="815419"/>
              <a:ext cx="2259893" cy="2111495"/>
              <a:chOff x="0" y="0"/>
              <a:chExt cx="3013191" cy="2815327"/>
            </a:xfrm>
          </p:grpSpPr>
          <p:sp>
            <p:nvSpPr>
              <p:cNvPr id="14" name="Freeform 5">
                <a:extLst>
                  <a:ext uri="{FF2B5EF4-FFF2-40B4-BE49-F238E27FC236}">
                    <a16:creationId xmlns:a16="http://schemas.microsoft.com/office/drawing/2014/main" id="{EE0E2E7C-A8EB-4B8B-A57F-7E13104CFE1A}"/>
                  </a:ext>
                </a:extLst>
              </p:cNvPr>
              <p:cNvSpPr/>
              <p:nvPr/>
            </p:nvSpPr>
            <p:spPr>
              <a:xfrm>
                <a:off x="628387" y="0"/>
                <a:ext cx="1756418" cy="1756418"/>
              </a:xfrm>
              <a:custGeom>
                <a:avLst/>
                <a:gdLst/>
                <a:ahLst/>
                <a:cxnLst/>
                <a:rect l="l" t="t" r="r" b="b"/>
                <a:pathLst>
                  <a:path w="1756418" h="1756418">
                    <a:moveTo>
                      <a:pt x="0" y="0"/>
                    </a:moveTo>
                    <a:lnTo>
                      <a:pt x="1756418" y="0"/>
                    </a:lnTo>
                    <a:lnTo>
                      <a:pt x="1756418" y="1756418"/>
                    </a:lnTo>
                    <a:lnTo>
                      <a:pt x="0" y="1756418"/>
                    </a:lnTo>
                    <a:lnTo>
                      <a:pt x="0" y="0"/>
                    </a:lnTo>
                    <a:close/>
                  </a:path>
                </a:pathLst>
              </a:custGeom>
              <a:blipFill>
                <a:blip r:embed="rId3" cstate="email">
                  <a:extLst>
                    <a:ext uri="{28A0092B-C50C-407E-A947-70E740481C1C}">
                      <a14:useLocalDpi xmlns:a14="http://schemas.microsoft.com/office/drawing/2010/main" val="0"/>
                    </a:ext>
                  </a:extLst>
                </a:blip>
                <a:stretch>
                  <a:fillRect/>
                </a:stretch>
              </a:blipFill>
            </p:spPr>
          </p:sp>
          <p:sp>
            <p:nvSpPr>
              <p:cNvPr id="15" name="Freeform 6">
                <a:extLst>
                  <a:ext uri="{FF2B5EF4-FFF2-40B4-BE49-F238E27FC236}">
                    <a16:creationId xmlns:a16="http://schemas.microsoft.com/office/drawing/2014/main" id="{6B88241A-A96E-494A-89C7-4304CD6E9DC9}"/>
                  </a:ext>
                </a:extLst>
              </p:cNvPr>
              <p:cNvSpPr/>
              <p:nvPr/>
            </p:nvSpPr>
            <p:spPr>
              <a:xfrm>
                <a:off x="0" y="1975623"/>
                <a:ext cx="3013191" cy="839704"/>
              </a:xfrm>
              <a:custGeom>
                <a:avLst/>
                <a:gdLst/>
                <a:ahLst/>
                <a:cxnLst/>
                <a:rect l="l" t="t" r="r" b="b"/>
                <a:pathLst>
                  <a:path w="3013191" h="839704">
                    <a:moveTo>
                      <a:pt x="0" y="0"/>
                    </a:moveTo>
                    <a:lnTo>
                      <a:pt x="3013191" y="0"/>
                    </a:lnTo>
                    <a:lnTo>
                      <a:pt x="3013191" y="839704"/>
                    </a:lnTo>
                    <a:lnTo>
                      <a:pt x="0" y="839704"/>
                    </a:lnTo>
                    <a:lnTo>
                      <a:pt x="0" y="0"/>
                    </a:lnTo>
                    <a:close/>
                  </a:path>
                </a:pathLst>
              </a:custGeom>
              <a:blipFill>
                <a:blip r:embed="rId4" cstate="email">
                  <a:extLst>
                    <a:ext uri="{28A0092B-C50C-407E-A947-70E740481C1C}">
                      <a14:useLocalDpi xmlns:a14="http://schemas.microsoft.com/office/drawing/2010/main" val="0"/>
                    </a:ext>
                  </a:extLst>
                </a:blip>
                <a:stretch>
                  <a:fillRect/>
                </a:stretch>
              </a:blipFill>
            </p:spPr>
          </p:sp>
        </p:grpSp>
        <p:sp>
          <p:nvSpPr>
            <p:cNvPr id="13" name="Freeform 7">
              <a:extLst>
                <a:ext uri="{FF2B5EF4-FFF2-40B4-BE49-F238E27FC236}">
                  <a16:creationId xmlns:a16="http://schemas.microsoft.com/office/drawing/2014/main" id="{701507E4-B9D0-4D5C-82DD-C78900C0ED5C}"/>
                </a:ext>
              </a:extLst>
            </p:cNvPr>
            <p:cNvSpPr/>
            <p:nvPr/>
          </p:nvSpPr>
          <p:spPr>
            <a:xfrm>
              <a:off x="13300145" y="6602353"/>
              <a:ext cx="5128428" cy="3760847"/>
            </a:xfrm>
            <a:custGeom>
              <a:avLst/>
              <a:gdLst/>
              <a:ahLst/>
              <a:cxnLst/>
              <a:rect l="l" t="t" r="r" b="b"/>
              <a:pathLst>
                <a:path w="5128428" h="3760847">
                  <a:moveTo>
                    <a:pt x="0" y="0"/>
                  </a:moveTo>
                  <a:lnTo>
                    <a:pt x="5128428" y="0"/>
                  </a:lnTo>
                  <a:lnTo>
                    <a:pt x="5128428" y="3760847"/>
                  </a:lnTo>
                  <a:lnTo>
                    <a:pt x="0" y="3760847"/>
                  </a:lnTo>
                  <a:lnTo>
                    <a:pt x="0" y="0"/>
                  </a:lnTo>
                  <a:close/>
                </a:path>
              </a:pathLst>
            </a:custGeom>
            <a:blipFill>
              <a:blip r:embed="rId8" cstate="email">
                <a:extLst>
                  <a:ext uri="{28A0092B-C50C-407E-A947-70E740481C1C}">
                    <a14:useLocalDpi xmlns:a14="http://schemas.microsoft.com/office/drawing/2010/main" val="0"/>
                  </a:ext>
                </a:extLst>
              </a:blip>
              <a:stretch>
                <a:fillRect/>
              </a:stretch>
            </a:blipFill>
          </p:spPr>
        </p:sp>
      </p:grpSp>
    </p:spTree>
    <p:extLst>
      <p:ext uri="{BB962C8B-B14F-4D97-AF65-F5344CB8AC3E}">
        <p14:creationId xmlns:p14="http://schemas.microsoft.com/office/powerpoint/2010/main" val="41049178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08000" y="0"/>
            <a:ext cx="12700000" cy="6934200"/>
          </a:xfrm>
          <a:custGeom>
            <a:avLst/>
            <a:gdLst/>
            <a:ahLst/>
            <a:cxnLst/>
            <a:rect l="l" t="t" r="r" b="b"/>
            <a:pathLst>
              <a:path w="14312348" h="10287000">
                <a:moveTo>
                  <a:pt x="0" y="0"/>
                </a:moveTo>
                <a:lnTo>
                  <a:pt x="14312348" y="0"/>
                </a:lnTo>
                <a:lnTo>
                  <a:pt x="14312348" y="10287000"/>
                </a:lnTo>
                <a:lnTo>
                  <a:pt x="0" y="10287000"/>
                </a:lnTo>
                <a:lnTo>
                  <a:pt x="0" y="0"/>
                </a:lnTo>
                <a:close/>
              </a:path>
            </a:pathLst>
          </a:custGeom>
          <a:blipFill>
            <a:blip r:embed="rId3" cstate="email">
              <a:alphaModFix amt="97000"/>
              <a:extLst>
                <a:ext uri="{28A0092B-C50C-407E-A947-70E740481C1C}">
                  <a14:useLocalDpi xmlns:a14="http://schemas.microsoft.com/office/drawing/2010/main" val="0"/>
                </a:ext>
              </a:extLst>
            </a:blip>
            <a:stretch>
              <a:fillRect/>
            </a:stretch>
          </a:blipFill>
        </p:spPr>
      </p:sp>
      <p:sp>
        <p:nvSpPr>
          <p:cNvPr id="4" name="TextBox 4"/>
          <p:cNvSpPr txBox="1"/>
          <p:nvPr/>
        </p:nvSpPr>
        <p:spPr>
          <a:xfrm>
            <a:off x="4570065" y="1193800"/>
            <a:ext cx="2543871" cy="615553"/>
          </a:xfrm>
          <a:prstGeom prst="rect">
            <a:avLst/>
          </a:prstGeom>
        </p:spPr>
        <p:txBody>
          <a:bodyPr lIns="0" tIns="0" rIns="0" bIns="0" rtlCol="0" anchor="t">
            <a:spAutoFit/>
          </a:bodyPr>
          <a:lstStyle/>
          <a:p>
            <a:pPr defTabSz="609630">
              <a:lnSpc>
                <a:spcPts val="4800"/>
              </a:lnSpc>
            </a:pPr>
            <a:r>
              <a:rPr lang="en-US" sz="4000" dirty="0">
                <a:solidFill>
                  <a:srgbClr val="896AA5"/>
                </a:solidFill>
                <a:latin typeface="Raleway"/>
              </a:rPr>
              <a:t>Questions</a:t>
            </a:r>
          </a:p>
        </p:txBody>
      </p:sp>
      <p:grpSp>
        <p:nvGrpSpPr>
          <p:cNvPr id="5" name="Group 5"/>
          <p:cNvGrpSpPr/>
          <p:nvPr/>
        </p:nvGrpSpPr>
        <p:grpSpPr>
          <a:xfrm>
            <a:off x="10661110" y="5308601"/>
            <a:ext cx="1506595" cy="1407663"/>
            <a:chOff x="0" y="0"/>
            <a:chExt cx="3013191" cy="2815327"/>
          </a:xfrm>
        </p:grpSpPr>
        <p:sp>
          <p:nvSpPr>
            <p:cNvPr id="6" name="Freeform 6"/>
            <p:cNvSpPr/>
            <p:nvPr/>
          </p:nvSpPr>
          <p:spPr>
            <a:xfrm>
              <a:off x="628387" y="0"/>
              <a:ext cx="1756418" cy="1756418"/>
            </a:xfrm>
            <a:custGeom>
              <a:avLst/>
              <a:gdLst/>
              <a:ahLst/>
              <a:cxnLst/>
              <a:rect l="l" t="t" r="r" b="b"/>
              <a:pathLst>
                <a:path w="1756418" h="1756418">
                  <a:moveTo>
                    <a:pt x="0" y="0"/>
                  </a:moveTo>
                  <a:lnTo>
                    <a:pt x="1756418" y="0"/>
                  </a:lnTo>
                  <a:lnTo>
                    <a:pt x="1756418" y="1756418"/>
                  </a:lnTo>
                  <a:lnTo>
                    <a:pt x="0" y="1756418"/>
                  </a:lnTo>
                  <a:lnTo>
                    <a:pt x="0" y="0"/>
                  </a:lnTo>
                  <a:close/>
                </a:path>
              </a:pathLst>
            </a:custGeom>
            <a:blipFill>
              <a:blip r:embed="rId4" cstate="email">
                <a:extLst>
                  <a:ext uri="{28A0092B-C50C-407E-A947-70E740481C1C}">
                    <a14:useLocalDpi xmlns:a14="http://schemas.microsoft.com/office/drawing/2010/main" val="0"/>
                  </a:ext>
                </a:extLst>
              </a:blip>
              <a:stretch>
                <a:fillRect/>
              </a:stretch>
            </a:blipFill>
          </p:spPr>
        </p:sp>
        <p:sp>
          <p:nvSpPr>
            <p:cNvPr id="7" name="Freeform 7"/>
            <p:cNvSpPr/>
            <p:nvPr/>
          </p:nvSpPr>
          <p:spPr>
            <a:xfrm>
              <a:off x="0" y="1975623"/>
              <a:ext cx="3013191" cy="839704"/>
            </a:xfrm>
            <a:custGeom>
              <a:avLst/>
              <a:gdLst/>
              <a:ahLst/>
              <a:cxnLst/>
              <a:rect l="l" t="t" r="r" b="b"/>
              <a:pathLst>
                <a:path w="3013191" h="839704">
                  <a:moveTo>
                    <a:pt x="0" y="0"/>
                  </a:moveTo>
                  <a:lnTo>
                    <a:pt x="3013191" y="0"/>
                  </a:lnTo>
                  <a:lnTo>
                    <a:pt x="3013191" y="839704"/>
                  </a:lnTo>
                  <a:lnTo>
                    <a:pt x="0" y="839704"/>
                  </a:lnTo>
                  <a:lnTo>
                    <a:pt x="0" y="0"/>
                  </a:lnTo>
                  <a:close/>
                </a:path>
              </a:pathLst>
            </a:custGeom>
            <a:blipFill>
              <a:blip r:embed="rId5" cstate="email">
                <a:extLst>
                  <a:ext uri="{28A0092B-C50C-407E-A947-70E740481C1C}">
                    <a14:useLocalDpi xmlns:a14="http://schemas.microsoft.com/office/drawing/2010/main" val="0"/>
                  </a:ext>
                </a:extLst>
              </a:blip>
              <a:stretch>
                <a:fillRect/>
              </a:stretch>
            </a:blipFill>
          </p:spPr>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993150" y="-209777"/>
            <a:ext cx="3211201" cy="7447789"/>
          </a:xfrm>
          <a:custGeom>
            <a:avLst/>
            <a:gdLst/>
            <a:ahLst/>
            <a:cxnLst/>
            <a:rect l="l" t="t" r="r" b="b"/>
            <a:pathLst>
              <a:path w="4816801" h="10503991">
                <a:moveTo>
                  <a:pt x="0" y="0"/>
                </a:moveTo>
                <a:lnTo>
                  <a:pt x="4816801" y="0"/>
                </a:lnTo>
                <a:lnTo>
                  <a:pt x="4816801" y="10503991"/>
                </a:lnTo>
                <a:lnTo>
                  <a:pt x="0" y="10503991"/>
                </a:lnTo>
                <a:lnTo>
                  <a:pt x="0" y="0"/>
                </a:lnTo>
                <a:close/>
              </a:path>
            </a:pathLst>
          </a:cu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p>
      <p:sp>
        <p:nvSpPr>
          <p:cNvPr id="3" name="Freeform 3"/>
          <p:cNvSpPr/>
          <p:nvPr/>
        </p:nvSpPr>
        <p:spPr>
          <a:xfrm>
            <a:off x="8435650" y="6383634"/>
            <a:ext cx="2057399" cy="2202060"/>
          </a:xfrm>
          <a:custGeom>
            <a:avLst/>
            <a:gdLst/>
            <a:ahLst/>
            <a:cxnLst/>
            <a:rect l="l" t="t" r="r" b="b"/>
            <a:pathLst>
              <a:path w="3086099" h="3303090">
                <a:moveTo>
                  <a:pt x="0" y="0"/>
                </a:moveTo>
                <a:lnTo>
                  <a:pt x="3086099" y="0"/>
                </a:lnTo>
                <a:lnTo>
                  <a:pt x="3086099" y="3303090"/>
                </a:lnTo>
                <a:lnTo>
                  <a:pt x="0" y="3303090"/>
                </a:lnTo>
                <a:lnTo>
                  <a:pt x="0" y="0"/>
                </a:lnTo>
                <a:close/>
              </a:path>
            </a:pathLst>
          </a:cu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p>
      <p:sp>
        <p:nvSpPr>
          <p:cNvPr id="4" name="TextBox 4"/>
          <p:cNvSpPr txBox="1"/>
          <p:nvPr/>
        </p:nvSpPr>
        <p:spPr>
          <a:xfrm>
            <a:off x="435994" y="429878"/>
            <a:ext cx="4568395" cy="655949"/>
          </a:xfrm>
          <a:prstGeom prst="rect">
            <a:avLst/>
          </a:prstGeom>
        </p:spPr>
        <p:txBody>
          <a:bodyPr lIns="0" tIns="0" rIns="0" bIns="0" rtlCol="0" anchor="t">
            <a:spAutoFit/>
          </a:bodyPr>
          <a:lstStyle/>
          <a:p>
            <a:pPr algn="ctr" defTabSz="609630">
              <a:lnSpc>
                <a:spcPts val="5624"/>
              </a:lnSpc>
            </a:pPr>
            <a:r>
              <a:rPr lang="en-US" sz="4017" dirty="0">
                <a:solidFill>
                  <a:srgbClr val="896AA5"/>
                </a:solidFill>
                <a:latin typeface="Raleway"/>
              </a:rPr>
              <a:t>Thank you!</a:t>
            </a:r>
          </a:p>
        </p:txBody>
      </p:sp>
      <p:sp>
        <p:nvSpPr>
          <p:cNvPr id="5" name="TextBox 5"/>
          <p:cNvSpPr txBox="1"/>
          <p:nvPr/>
        </p:nvSpPr>
        <p:spPr>
          <a:xfrm>
            <a:off x="353511" y="1127974"/>
            <a:ext cx="5512579" cy="3438185"/>
          </a:xfrm>
          <a:prstGeom prst="rect">
            <a:avLst/>
          </a:prstGeom>
        </p:spPr>
        <p:txBody>
          <a:bodyPr lIns="0" tIns="0" rIns="0" bIns="0" rtlCol="0" anchor="t">
            <a:spAutoFit/>
          </a:bodyPr>
          <a:lstStyle/>
          <a:p>
            <a:pPr defTabSz="609630">
              <a:lnSpc>
                <a:spcPts val="2739"/>
              </a:lnSpc>
            </a:pPr>
            <a:r>
              <a:rPr lang="en-US" sz="2133" dirty="0">
                <a:solidFill>
                  <a:srgbClr val="000000"/>
                </a:solidFill>
                <a:latin typeface="Arimo"/>
              </a:rPr>
              <a:t>If you would like to ask further questions please contact:</a:t>
            </a:r>
          </a:p>
          <a:p>
            <a:pPr defTabSz="609630">
              <a:lnSpc>
                <a:spcPts val="2739"/>
              </a:lnSpc>
            </a:pPr>
            <a:endParaRPr lang="en-US" sz="2133" dirty="0">
              <a:solidFill>
                <a:srgbClr val="000000"/>
              </a:solidFill>
              <a:latin typeface="Arimo"/>
            </a:endParaRPr>
          </a:p>
          <a:p>
            <a:pPr defTabSz="609630">
              <a:lnSpc>
                <a:spcPts val="2739"/>
              </a:lnSpc>
            </a:pPr>
            <a:r>
              <a:rPr lang="en-US" sz="2133" dirty="0">
                <a:solidFill>
                  <a:srgbClr val="000000"/>
                </a:solidFill>
                <a:latin typeface="Arimo"/>
              </a:rPr>
              <a:t>Chloe B: </a:t>
            </a:r>
            <a:r>
              <a:rPr lang="en-US" sz="2133" u="sng" dirty="0">
                <a:solidFill>
                  <a:srgbClr val="0000FF"/>
                </a:solidFill>
                <a:latin typeface="Arimo"/>
                <a:hlinkClick r:id="" action="ppaction://noaction"/>
              </a:rPr>
              <a:t>chloeb@junowomensaid.org.uk</a:t>
            </a:r>
          </a:p>
          <a:p>
            <a:pPr defTabSz="609630">
              <a:lnSpc>
                <a:spcPts val="2739"/>
              </a:lnSpc>
            </a:pPr>
            <a:endParaRPr lang="en-US" sz="2133" u="sng" dirty="0">
              <a:solidFill>
                <a:srgbClr val="0000FF"/>
              </a:solidFill>
              <a:latin typeface="Arimo"/>
              <a:hlinkClick r:id="" action="ppaction://noaction"/>
            </a:endParaRPr>
          </a:p>
          <a:p>
            <a:pPr defTabSz="609630">
              <a:lnSpc>
                <a:spcPts val="2739"/>
              </a:lnSpc>
            </a:pPr>
            <a:r>
              <a:rPr lang="en-US" sz="2133" dirty="0">
                <a:solidFill>
                  <a:srgbClr val="000000"/>
                </a:solidFill>
                <a:latin typeface="Arimo"/>
              </a:rPr>
              <a:t>Nicole B: </a:t>
            </a:r>
            <a:r>
              <a:rPr lang="en-US" sz="2133" u="sng" dirty="0">
                <a:solidFill>
                  <a:srgbClr val="0000FF"/>
                </a:solidFill>
                <a:latin typeface="Arimo"/>
              </a:rPr>
              <a:t>nicoleb</a:t>
            </a:r>
            <a:r>
              <a:rPr lang="en-US" sz="2133" u="sng" dirty="0">
                <a:solidFill>
                  <a:srgbClr val="0000FF"/>
                </a:solidFill>
                <a:latin typeface="Arimo"/>
                <a:hlinkClick r:id="" action="ppaction://noaction">
                  <a:extLst>
                    <a:ext uri="{A12FA001-AC4F-418D-AE19-62706E023703}">
                      <ahyp:hlinkClr xmlns:ahyp="http://schemas.microsoft.com/office/drawing/2018/hyperlinkcolor" val="tx"/>
                    </a:ext>
                  </a:extLst>
                </a:hlinkClick>
              </a:rPr>
              <a:t>@junowomensaid.org.uk</a:t>
            </a:r>
          </a:p>
          <a:p>
            <a:pPr defTabSz="609630">
              <a:lnSpc>
                <a:spcPts val="2739"/>
              </a:lnSpc>
            </a:pPr>
            <a:endParaRPr lang="en-US" sz="2133" u="sng" dirty="0">
              <a:solidFill>
                <a:srgbClr val="0000FF"/>
              </a:solidFill>
              <a:latin typeface="Arimo"/>
              <a:hlinkClick r:id="" action="ppaction://noaction">
                <a:extLst>
                  <a:ext uri="{A12FA001-AC4F-418D-AE19-62706E023703}">
                    <ahyp:hlinkClr xmlns:ahyp="http://schemas.microsoft.com/office/drawing/2018/hyperlinkcolor" val="tx"/>
                  </a:ext>
                </a:extLst>
              </a:hlinkClick>
            </a:endParaRPr>
          </a:p>
          <a:p>
            <a:pPr defTabSz="609630">
              <a:lnSpc>
                <a:spcPts val="2739"/>
              </a:lnSpc>
            </a:pPr>
            <a:r>
              <a:rPr lang="en-US" sz="2133" dirty="0">
                <a:solidFill>
                  <a:srgbClr val="000000"/>
                </a:solidFill>
                <a:latin typeface="Arimo"/>
              </a:rPr>
              <a:t>Children and Teen General Enquiries:</a:t>
            </a:r>
            <a:endParaRPr lang="en-US" sz="2133" u="sng" dirty="0">
              <a:solidFill>
                <a:srgbClr val="0000FF"/>
              </a:solidFill>
              <a:latin typeface="Arimo"/>
              <a:hlinkClick r:id="" action="ppaction://noaction">
                <a:extLst>
                  <a:ext uri="{A12FA001-AC4F-418D-AE19-62706E023703}">
                    <ahyp:hlinkClr xmlns:ahyp="http://schemas.microsoft.com/office/drawing/2018/hyperlinkcolor" val="tx"/>
                  </a:ext>
                </a:extLst>
              </a:hlinkClick>
            </a:endParaRPr>
          </a:p>
          <a:p>
            <a:pPr defTabSz="609630">
              <a:lnSpc>
                <a:spcPts val="2739"/>
              </a:lnSpc>
            </a:pPr>
            <a:r>
              <a:rPr lang="en-US" sz="2133" u="sng" dirty="0">
                <a:solidFill>
                  <a:srgbClr val="0000FF"/>
                </a:solidFill>
                <a:latin typeface="Arimo"/>
                <a:hlinkClick r:id="" action="ppaction://noaction">
                  <a:extLst>
                    <a:ext uri="{A12FA001-AC4F-418D-AE19-62706E023703}">
                      <ahyp:hlinkClr xmlns:ahyp="http://schemas.microsoft.com/office/drawing/2018/hyperlinkcolor" val="tx"/>
                    </a:ext>
                  </a:extLst>
                </a:hlinkClick>
              </a:rPr>
              <a:t>childrenandteen@junowomensaid.org.uk</a:t>
            </a:r>
          </a:p>
          <a:p>
            <a:pPr defTabSz="609630">
              <a:lnSpc>
                <a:spcPts val="2739"/>
              </a:lnSpc>
            </a:pPr>
            <a:endParaRPr lang="en-US" sz="2133" u="sng" dirty="0">
              <a:solidFill>
                <a:srgbClr val="0000FF"/>
              </a:solidFill>
              <a:latin typeface="Arimo"/>
              <a:hlinkClick r:id="" action="ppaction://noaction">
                <a:extLst>
                  <a:ext uri="{A12FA001-AC4F-418D-AE19-62706E023703}">
                    <ahyp:hlinkClr xmlns:ahyp="http://schemas.microsoft.com/office/drawing/2018/hyperlinkcolor" val="tx"/>
                  </a:ext>
                </a:extLst>
              </a:hlinkClick>
            </a:endParaRPr>
          </a:p>
        </p:txBody>
      </p:sp>
      <p:sp>
        <p:nvSpPr>
          <p:cNvPr id="6" name="Freeform 6"/>
          <p:cNvSpPr/>
          <p:nvPr/>
        </p:nvSpPr>
        <p:spPr>
          <a:xfrm rot="-10314424">
            <a:off x="-110880" y="4667556"/>
            <a:ext cx="4876800" cy="2238326"/>
          </a:xfrm>
          <a:custGeom>
            <a:avLst/>
            <a:gdLst/>
            <a:ahLst/>
            <a:cxnLst/>
            <a:rect l="l" t="t" r="r" b="b"/>
            <a:pathLst>
              <a:path w="7315200" h="3357489">
                <a:moveTo>
                  <a:pt x="0" y="0"/>
                </a:moveTo>
                <a:lnTo>
                  <a:pt x="7315200" y="0"/>
                </a:lnTo>
                <a:lnTo>
                  <a:pt x="7315200" y="3357489"/>
                </a:lnTo>
                <a:lnTo>
                  <a:pt x="0" y="3357489"/>
                </a:lnTo>
                <a:lnTo>
                  <a:pt x="0" y="0"/>
                </a:lnTo>
                <a:close/>
              </a:path>
            </a:pathLst>
          </a:custGeom>
          <a: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b="-117877"/>
            </a:stretch>
          </a:blipFill>
        </p:spPr>
      </p:sp>
      <p:sp>
        <p:nvSpPr>
          <p:cNvPr id="7" name="Freeform 7"/>
          <p:cNvSpPr/>
          <p:nvPr/>
        </p:nvSpPr>
        <p:spPr>
          <a:xfrm>
            <a:off x="5560703" y="-78619"/>
            <a:ext cx="3464076" cy="7015238"/>
          </a:xfrm>
          <a:custGeom>
            <a:avLst/>
            <a:gdLst/>
            <a:ahLst/>
            <a:cxnLst/>
            <a:rect l="l" t="t" r="r" b="b"/>
            <a:pathLst>
              <a:path w="5196114" h="10522857">
                <a:moveTo>
                  <a:pt x="0" y="0"/>
                </a:moveTo>
                <a:lnTo>
                  <a:pt x="5196114" y="0"/>
                </a:lnTo>
                <a:lnTo>
                  <a:pt x="5196114" y="10522857"/>
                </a:lnTo>
                <a:lnTo>
                  <a:pt x="0" y="10522857"/>
                </a:lnTo>
                <a:lnTo>
                  <a:pt x="0" y="0"/>
                </a:lnTo>
                <a:close/>
              </a:path>
            </a:pathLst>
          </a:custGeom>
          <a:blipFill>
            <a:blip r:embed="rId8" cstate="email">
              <a:extLst>
                <a:ext uri="{28A0092B-C50C-407E-A947-70E740481C1C}">
                  <a14:useLocalDpi xmlns:a14="http://schemas.microsoft.com/office/drawing/2010/main" val="0"/>
                </a:ext>
              </a:extLst>
            </a:blip>
            <a:stretch>
              <a:fillRect/>
            </a:stretch>
          </a:blipFill>
        </p:spPr>
      </p:sp>
      <p:grpSp>
        <p:nvGrpSpPr>
          <p:cNvPr id="8" name="Group 8"/>
          <p:cNvGrpSpPr/>
          <p:nvPr/>
        </p:nvGrpSpPr>
        <p:grpSpPr>
          <a:xfrm>
            <a:off x="9922693" y="2378661"/>
            <a:ext cx="1506595" cy="1407663"/>
            <a:chOff x="0" y="0"/>
            <a:chExt cx="3013191" cy="2815327"/>
          </a:xfrm>
        </p:grpSpPr>
        <p:sp>
          <p:nvSpPr>
            <p:cNvPr id="9" name="Freeform 9"/>
            <p:cNvSpPr/>
            <p:nvPr/>
          </p:nvSpPr>
          <p:spPr>
            <a:xfrm>
              <a:off x="628387" y="0"/>
              <a:ext cx="1756418" cy="1756418"/>
            </a:xfrm>
            <a:custGeom>
              <a:avLst/>
              <a:gdLst/>
              <a:ahLst/>
              <a:cxnLst/>
              <a:rect l="l" t="t" r="r" b="b"/>
              <a:pathLst>
                <a:path w="1756418" h="1756418">
                  <a:moveTo>
                    <a:pt x="0" y="0"/>
                  </a:moveTo>
                  <a:lnTo>
                    <a:pt x="1756418" y="0"/>
                  </a:lnTo>
                  <a:lnTo>
                    <a:pt x="1756418" y="1756418"/>
                  </a:lnTo>
                  <a:lnTo>
                    <a:pt x="0" y="1756418"/>
                  </a:lnTo>
                  <a:lnTo>
                    <a:pt x="0" y="0"/>
                  </a:lnTo>
                  <a:close/>
                </a:path>
              </a:pathLst>
            </a:custGeom>
            <a:blipFill>
              <a:blip r:embed="rId9" cstate="email">
                <a:extLst>
                  <a:ext uri="{28A0092B-C50C-407E-A947-70E740481C1C}">
                    <a14:useLocalDpi xmlns:a14="http://schemas.microsoft.com/office/drawing/2010/main" val="0"/>
                  </a:ext>
                </a:extLst>
              </a:blip>
              <a:stretch>
                <a:fillRect/>
              </a:stretch>
            </a:blipFill>
          </p:spPr>
        </p:sp>
        <p:sp>
          <p:nvSpPr>
            <p:cNvPr id="10" name="Freeform 10"/>
            <p:cNvSpPr/>
            <p:nvPr/>
          </p:nvSpPr>
          <p:spPr>
            <a:xfrm>
              <a:off x="0" y="1975623"/>
              <a:ext cx="3013191" cy="839704"/>
            </a:xfrm>
            <a:custGeom>
              <a:avLst/>
              <a:gdLst/>
              <a:ahLst/>
              <a:cxnLst/>
              <a:rect l="l" t="t" r="r" b="b"/>
              <a:pathLst>
                <a:path w="3013191" h="839704">
                  <a:moveTo>
                    <a:pt x="0" y="0"/>
                  </a:moveTo>
                  <a:lnTo>
                    <a:pt x="3013191" y="0"/>
                  </a:lnTo>
                  <a:lnTo>
                    <a:pt x="3013191" y="839704"/>
                  </a:lnTo>
                  <a:lnTo>
                    <a:pt x="0" y="839704"/>
                  </a:lnTo>
                  <a:lnTo>
                    <a:pt x="0" y="0"/>
                  </a:lnTo>
                  <a:close/>
                </a:path>
              </a:pathLst>
            </a:custGeom>
            <a:blipFill>
              <a:blip r:embed="rId10" cstate="email">
                <a:extLst>
                  <a:ext uri="{28A0092B-C50C-407E-A947-70E740481C1C}">
                    <a14:useLocalDpi xmlns:a14="http://schemas.microsoft.com/office/drawing/2010/main" val="0"/>
                  </a:ext>
                </a:extLst>
              </a:blip>
              <a:stretch>
                <a:fillRect/>
              </a:stretch>
            </a:blipFill>
          </p:spPr>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blue and black background&#10;&#10;Description automatically generated">
            <a:extLst>
              <a:ext uri="{FF2B5EF4-FFF2-40B4-BE49-F238E27FC236}">
                <a16:creationId xmlns:a16="http://schemas.microsoft.com/office/drawing/2014/main" id="{6C1BD2DC-DD89-03C4-D739-B93BECA5F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Content Placeholder 8" descr="A screenshot of a computer&#10;&#10;Description automatically generated">
            <a:extLst>
              <a:ext uri="{FF2B5EF4-FFF2-40B4-BE49-F238E27FC236}">
                <a16:creationId xmlns:a16="http://schemas.microsoft.com/office/drawing/2014/main" id="{21E4BB74-683E-422D-9DFA-80D48C8D69A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152400"/>
            <a:ext cx="12192000" cy="6858000"/>
          </a:xfrm>
        </p:spPr>
      </p:pic>
      <p:pic>
        <p:nvPicPr>
          <p:cNvPr id="4" name="Content Placeholder 8" descr="A screenshot of a computer&#10;&#10;Description automatically generated">
            <a:extLst>
              <a:ext uri="{FF2B5EF4-FFF2-40B4-BE49-F238E27FC236}">
                <a16:creationId xmlns:a16="http://schemas.microsoft.com/office/drawing/2014/main" id="{417C777B-F69A-4BAB-BC15-BF20AF6A3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04800"/>
            <a:ext cx="12192000" cy="6858000"/>
          </a:xfrm>
        </p:spPr>
      </p:pic>
    </p:spTree>
    <p:extLst>
      <p:ext uri="{BB962C8B-B14F-4D97-AF65-F5344CB8AC3E}">
        <p14:creationId xmlns:p14="http://schemas.microsoft.com/office/powerpoint/2010/main" val="244583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
            <a:extLst>
              <a:ext uri="{FF2B5EF4-FFF2-40B4-BE49-F238E27FC236}">
                <a16:creationId xmlns:a16="http://schemas.microsoft.com/office/drawing/2014/main" id="{E9B08CFB-7ED0-49AE-D188-A81FF6E40711}"/>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Tree>
    <p:extLst>
      <p:ext uri="{BB962C8B-B14F-4D97-AF65-F5344CB8AC3E}">
        <p14:creationId xmlns:p14="http://schemas.microsoft.com/office/powerpoint/2010/main" val="29657476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523BB-FF67-5E25-87D4-E196DD41F6F1}"/>
              </a:ext>
            </a:extLst>
          </p:cNvPr>
          <p:cNvSpPr>
            <a:spLocks noGrp="1"/>
          </p:cNvSpPr>
          <p:nvPr>
            <p:ph type="title"/>
          </p:nvPr>
        </p:nvSpPr>
        <p:spPr/>
        <p:txBody>
          <a:bodyPr/>
          <a:lstStyle/>
          <a:p>
            <a:endParaRPr lang="en-GB"/>
          </a:p>
        </p:txBody>
      </p:sp>
      <p:pic>
        <p:nvPicPr>
          <p:cNvPr id="4" name="Content Placeholder 8" descr="A screenshot of a computer&#10;&#10;Description automatically generated">
            <a:extLst>
              <a:ext uri="{FF2B5EF4-FFF2-40B4-BE49-F238E27FC236}">
                <a16:creationId xmlns:a16="http://schemas.microsoft.com/office/drawing/2014/main" id="{5E6CCFAC-448C-2A6C-2925-9BD7817FE9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923796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CEFD6F-7137-4BB7-AF1C-48AFD4617EBE}"/>
              </a:ext>
            </a:extLst>
          </p:cNvPr>
          <p:cNvSpPr>
            <a:spLocks noGrp="1"/>
          </p:cNvSpPr>
          <p:nvPr>
            <p:ph type="body" sz="quarter" idx="10"/>
          </p:nvPr>
        </p:nvSpPr>
        <p:spPr/>
        <p:txBody>
          <a:bodyPr/>
          <a:lstStyle/>
          <a:p>
            <a:r>
              <a:rPr lang="en-GB" dirty="0"/>
              <a:t>What is Operation ENCOMPASS?</a:t>
            </a:r>
          </a:p>
        </p:txBody>
      </p:sp>
      <p:sp>
        <p:nvSpPr>
          <p:cNvPr id="4" name="Rectangle 3">
            <a:extLst>
              <a:ext uri="{FF2B5EF4-FFF2-40B4-BE49-F238E27FC236}">
                <a16:creationId xmlns:a16="http://schemas.microsoft.com/office/drawing/2014/main" id="{8960661D-E95C-4C88-ADAC-DF5BCAE8D7AE}"/>
              </a:ext>
            </a:extLst>
          </p:cNvPr>
          <p:cNvSpPr/>
          <p:nvPr/>
        </p:nvSpPr>
        <p:spPr>
          <a:xfrm>
            <a:off x="640976" y="1843171"/>
            <a:ext cx="7859713" cy="2554545"/>
          </a:xfrm>
          <a:prstGeom prst="rect">
            <a:avLst/>
          </a:prstGeom>
        </p:spPr>
        <p:txBody>
          <a:bodyPr wrap="square">
            <a:spAutoFit/>
          </a:bodyPr>
          <a:lstStyle/>
          <a:p>
            <a:pPr marL="457200" indent="-457200">
              <a:buFont typeface="Arial" panose="020B0604020202020204" pitchFamily="34" charset="0"/>
              <a:buChar char="•"/>
            </a:pPr>
            <a:r>
              <a:rPr lang="en-US" sz="3200" dirty="0"/>
              <a:t>Created in 2010</a:t>
            </a:r>
          </a:p>
          <a:p>
            <a:endParaRPr lang="en-US" sz="3200" dirty="0"/>
          </a:p>
          <a:p>
            <a:pPr marL="285750" indent="-285750">
              <a:buFont typeface="Arial" panose="020B0604020202020204" pitchFamily="34" charset="0"/>
              <a:buChar char="•"/>
            </a:pPr>
            <a:r>
              <a:rPr lang="en-US" sz="3200" dirty="0"/>
              <a:t>Elisabeth and David Carney-Howarth OBE’s</a:t>
            </a:r>
          </a:p>
          <a:p>
            <a:endParaRPr lang="en-US" sz="3200" dirty="0"/>
          </a:p>
          <a:p>
            <a:pPr marL="285750" indent="-285750">
              <a:buFont typeface="Arial" panose="020B0604020202020204" pitchFamily="34" charset="0"/>
              <a:buChar char="•"/>
            </a:pPr>
            <a:r>
              <a:rPr lang="en-US" sz="3200" dirty="0"/>
              <a:t>Created as a result of a real life case</a:t>
            </a:r>
          </a:p>
        </p:txBody>
      </p:sp>
    </p:spTree>
    <p:extLst>
      <p:ext uri="{BB962C8B-B14F-4D97-AF65-F5344CB8AC3E}">
        <p14:creationId xmlns:p14="http://schemas.microsoft.com/office/powerpoint/2010/main" val="387793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030B7C-DEA9-B09A-A68C-18CE3848D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439"/>
            <a:ext cx="12192000" cy="6864439"/>
          </a:xfrm>
          <a:prstGeom prst="rect">
            <a:avLst/>
          </a:prstGeom>
        </p:spPr>
      </p:pic>
      <p:sp>
        <p:nvSpPr>
          <p:cNvPr id="4" name="Rectangle 3">
            <a:extLst>
              <a:ext uri="{FF2B5EF4-FFF2-40B4-BE49-F238E27FC236}">
                <a16:creationId xmlns:a16="http://schemas.microsoft.com/office/drawing/2014/main" id="{47828877-A86A-47BF-778C-9A302D483D5B}"/>
              </a:ext>
            </a:extLst>
          </p:cNvPr>
          <p:cNvSpPr/>
          <p:nvPr/>
        </p:nvSpPr>
        <p:spPr>
          <a:xfrm>
            <a:off x="2553547" y="-6439"/>
            <a:ext cx="9638453" cy="107662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xtBox 6">
            <a:extLst>
              <a:ext uri="{FF2B5EF4-FFF2-40B4-BE49-F238E27FC236}">
                <a16:creationId xmlns:a16="http://schemas.microsoft.com/office/drawing/2014/main" id="{D94CD588-C643-1C88-1A4D-7CA11F58C367}"/>
              </a:ext>
            </a:extLst>
          </p:cNvPr>
          <p:cNvSpPr txBox="1"/>
          <p:nvPr/>
        </p:nvSpPr>
        <p:spPr>
          <a:xfrm>
            <a:off x="2553546" y="56453"/>
            <a:ext cx="9638453" cy="707886"/>
          </a:xfrm>
          <a:prstGeom prst="rect">
            <a:avLst/>
          </a:prstGeom>
          <a:noFill/>
        </p:spPr>
        <p:txBody>
          <a:bodyPr wrap="square">
            <a:spAutoFit/>
          </a:bodyPr>
          <a:lstStyle/>
          <a:p>
            <a:pPr algn="ctr"/>
            <a:r>
              <a:rPr lang="en-GB" sz="4000" dirty="0">
                <a:solidFill>
                  <a:schemeClr val="bg1"/>
                </a:solidFill>
                <a:latin typeface="Arial" panose="020B0604020202020204" pitchFamily="34" charset="0"/>
                <a:cs typeface="Arial" panose="020B0604020202020204" pitchFamily="34" charset="0"/>
              </a:rPr>
              <a:t>Early Police Alert to Schools (EPAS)</a:t>
            </a:r>
            <a:endParaRPr lang="en-GB" sz="4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931B851-6E28-DD58-5661-6FC631A6B0FF}"/>
              </a:ext>
            </a:extLst>
          </p:cNvPr>
          <p:cNvSpPr txBox="1"/>
          <p:nvPr/>
        </p:nvSpPr>
        <p:spPr>
          <a:xfrm>
            <a:off x="2681642" y="1287625"/>
            <a:ext cx="9382259" cy="6063198"/>
          </a:xfrm>
          <a:prstGeom prst="rect">
            <a:avLst/>
          </a:prstGeom>
          <a:noFill/>
        </p:spPr>
        <p:txBody>
          <a:bodyPr wrap="square">
            <a:spAutoFit/>
          </a:bodyPr>
          <a:lstStyle/>
          <a:p>
            <a:r>
              <a:rPr lang="en-GB" sz="1400" b="1" dirty="0">
                <a:solidFill>
                  <a:schemeClr val="bg1"/>
                </a:solidFill>
                <a:effectLst/>
                <a:latin typeface="Arial" panose="020B0604020202020204" pitchFamily="34" charset="0"/>
                <a:ea typeface="Calibri" panose="020F0502020204030204" pitchFamily="34" charset="0"/>
              </a:rPr>
              <a:t>Early Police Alert to Schools or EPAS </a:t>
            </a:r>
            <a:r>
              <a:rPr lang="en-GB" sz="1400" dirty="0">
                <a:solidFill>
                  <a:schemeClr val="bg1"/>
                </a:solidFill>
                <a:effectLst/>
                <a:latin typeface="Arial" panose="020B0604020202020204" pitchFamily="34" charset="0"/>
                <a:ea typeface="Calibri" panose="020F0502020204030204" pitchFamily="34" charset="0"/>
              </a:rPr>
              <a:t>is a notification sent to a student’s school if they have been involved in a knife or weapons related offence or involved in serious violence, whether as a </a:t>
            </a:r>
            <a:r>
              <a:rPr lang="en-GB" sz="1400" b="1" u="sng" dirty="0">
                <a:solidFill>
                  <a:schemeClr val="bg1"/>
                </a:solidFill>
                <a:effectLst/>
                <a:latin typeface="Arial" panose="020B0604020202020204" pitchFamily="34" charset="0"/>
                <a:ea typeface="Calibri" panose="020F0502020204030204" pitchFamily="34" charset="0"/>
              </a:rPr>
              <a:t>suspect, witness or victim</a:t>
            </a:r>
            <a:r>
              <a:rPr lang="en-GB" sz="1400" dirty="0">
                <a:solidFill>
                  <a:schemeClr val="bg1"/>
                </a:solidFill>
                <a:effectLst/>
                <a:latin typeface="Arial" panose="020B0604020202020204" pitchFamily="34" charset="0"/>
                <a:ea typeface="Calibri" panose="020F0502020204030204" pitchFamily="34" charset="0"/>
              </a:rPr>
              <a:t>. </a:t>
            </a:r>
          </a:p>
          <a:p>
            <a:endParaRPr lang="en-GB" sz="1400" dirty="0">
              <a:solidFill>
                <a:schemeClr val="bg1"/>
              </a:solidFill>
              <a:latin typeface="Arial" panose="020B0604020202020204" pitchFamily="34" charset="0"/>
              <a:ea typeface="Calibri" panose="020F0502020204030204" pitchFamily="34" charset="0"/>
            </a:endParaRPr>
          </a:p>
          <a:p>
            <a:r>
              <a:rPr lang="en-GB" sz="1400" dirty="0">
                <a:solidFill>
                  <a:schemeClr val="bg1"/>
                </a:solidFill>
                <a:effectLst/>
                <a:latin typeface="Arial" panose="020B0604020202020204" pitchFamily="34" charset="0"/>
                <a:ea typeface="Calibri" panose="020F0502020204030204" pitchFamily="34" charset="0"/>
              </a:rPr>
              <a:t>This is so that your school is aware that the student may not perform as well and may need support. The form provides you with details of the officer in the case (OIC) - this is the person leading the investigation, and the relevant SEIO in case you require further information. </a:t>
            </a:r>
            <a:endParaRPr lang="en-GB" sz="1400" dirty="0">
              <a:solidFill>
                <a:schemeClr val="bg1"/>
              </a:solidFill>
              <a:latin typeface="Calibri" panose="020F0502020204030204" pitchFamily="34" charset="0"/>
              <a:ea typeface="Calibri" panose="020F0502020204030204" pitchFamily="34" charset="0"/>
            </a:endParaRPr>
          </a:p>
          <a:p>
            <a:endParaRPr lang="en-GB" sz="1400" dirty="0">
              <a:solidFill>
                <a:schemeClr val="bg1"/>
              </a:solidFill>
              <a:effectLst/>
              <a:latin typeface="Calibri" panose="020F0502020204030204" pitchFamily="34" charset="0"/>
              <a:ea typeface="Calibri" panose="020F0502020204030204" pitchFamily="34" charset="0"/>
            </a:endParaRPr>
          </a:p>
          <a:p>
            <a:r>
              <a:rPr lang="en-GB" sz="1400" dirty="0">
                <a:solidFill>
                  <a:schemeClr val="bg1"/>
                </a:solidFill>
                <a:effectLst/>
                <a:latin typeface="Arial" panose="020B0604020202020204" pitchFamily="34" charset="0"/>
                <a:ea typeface="Calibri" panose="020F0502020204030204" pitchFamily="34" charset="0"/>
              </a:rPr>
              <a:t>A PC within my team is responsible for completing the EPAS and sending it to the relevant DSL at the school. </a:t>
            </a:r>
            <a:endParaRPr lang="en-GB" sz="1400" dirty="0">
              <a:solidFill>
                <a:schemeClr val="bg1"/>
              </a:solidFill>
              <a:latin typeface="Calibri" panose="020F0502020204030204" pitchFamily="34" charset="0"/>
              <a:ea typeface="Calibri" panose="020F0502020204030204" pitchFamily="34" charset="0"/>
            </a:endParaRPr>
          </a:p>
          <a:p>
            <a:endParaRPr lang="en-GB" sz="1400" dirty="0">
              <a:solidFill>
                <a:schemeClr val="bg1"/>
              </a:solidFill>
              <a:effectLst/>
              <a:latin typeface="Calibri" panose="020F0502020204030204" pitchFamily="34" charset="0"/>
              <a:ea typeface="Calibri" panose="020F0502020204030204" pitchFamily="34" charset="0"/>
            </a:endParaRPr>
          </a:p>
          <a:p>
            <a:r>
              <a:rPr lang="en-GB" sz="1400" dirty="0">
                <a:solidFill>
                  <a:schemeClr val="bg1"/>
                </a:solidFill>
                <a:effectLst/>
                <a:latin typeface="Arial" panose="020B0604020202020204" pitchFamily="34" charset="0"/>
                <a:ea typeface="Calibri" panose="020F0502020204030204" pitchFamily="34" charset="0"/>
              </a:rPr>
              <a:t>Claire Maclean kindly shares up to date contact details of City DSLs monthly, for this purpose.</a:t>
            </a:r>
            <a:endParaRPr lang="en-GB" sz="1400" dirty="0">
              <a:solidFill>
                <a:schemeClr val="bg1"/>
              </a:solidFill>
              <a:latin typeface="Calibri" panose="020F0502020204030204" pitchFamily="34" charset="0"/>
              <a:ea typeface="Calibri" panose="020F0502020204030204" pitchFamily="34" charset="0"/>
            </a:endParaRPr>
          </a:p>
          <a:p>
            <a:endParaRPr lang="en-GB" sz="1400" dirty="0">
              <a:solidFill>
                <a:schemeClr val="bg1"/>
              </a:solidFill>
              <a:effectLst/>
              <a:latin typeface="Calibri" panose="020F0502020204030204" pitchFamily="34" charset="0"/>
              <a:ea typeface="Calibri" panose="020F0502020204030204" pitchFamily="34" charset="0"/>
            </a:endParaRPr>
          </a:p>
          <a:p>
            <a:r>
              <a:rPr lang="en-GB" sz="1400" dirty="0">
                <a:solidFill>
                  <a:schemeClr val="bg1"/>
                </a:solidFill>
                <a:effectLst/>
                <a:latin typeface="Arial" panose="020B0604020202020204" pitchFamily="34" charset="0"/>
                <a:ea typeface="Calibri" panose="020F0502020204030204" pitchFamily="34" charset="0"/>
              </a:rPr>
              <a:t>An EPAS can be sent to any of you, whether you work in a primary, secondary, AP etc</a:t>
            </a:r>
            <a:endParaRPr lang="en-GB" sz="1400" dirty="0">
              <a:solidFill>
                <a:schemeClr val="bg1"/>
              </a:solidFill>
              <a:latin typeface="Calibri" panose="020F0502020204030204" pitchFamily="34" charset="0"/>
              <a:ea typeface="Calibri" panose="020F0502020204030204" pitchFamily="34" charset="0"/>
            </a:endParaRPr>
          </a:p>
          <a:p>
            <a:endParaRPr lang="en-GB" sz="1400" dirty="0">
              <a:solidFill>
                <a:schemeClr val="bg1"/>
              </a:solidFill>
              <a:effectLst/>
              <a:latin typeface="Calibri" panose="020F0502020204030204" pitchFamily="34" charset="0"/>
              <a:ea typeface="Calibri" panose="020F0502020204030204" pitchFamily="34" charset="0"/>
            </a:endParaRPr>
          </a:p>
          <a:p>
            <a:r>
              <a:rPr lang="en-GB" sz="1400" dirty="0">
                <a:solidFill>
                  <a:schemeClr val="bg1"/>
                </a:solidFill>
                <a:effectLst/>
                <a:latin typeface="Arial" panose="020B0604020202020204" pitchFamily="34" charset="0"/>
                <a:ea typeface="Calibri" panose="020F0502020204030204" pitchFamily="34" charset="0"/>
              </a:rPr>
              <a:t>The expectation is for schools to review their offer of help to the child (pastoral support/guidance) and to draw on expertise of YJS if felt needed.</a:t>
            </a:r>
          </a:p>
          <a:p>
            <a:endParaRPr lang="en-GB" sz="1400" dirty="0">
              <a:solidFill>
                <a:schemeClr val="bg1"/>
              </a:solidFill>
              <a:latin typeface="Arial" panose="020B0604020202020204" pitchFamily="34" charset="0"/>
              <a:ea typeface="Calibri" panose="020F0502020204030204" pitchFamily="34" charset="0"/>
            </a:endParaRPr>
          </a:p>
          <a:p>
            <a:r>
              <a:rPr lang="en-GB" sz="1400" dirty="0">
                <a:solidFill>
                  <a:schemeClr val="bg1"/>
                </a:solidFill>
                <a:latin typeface="Arial" panose="020B0604020202020204" pitchFamily="34" charset="0"/>
              </a:rPr>
              <a:t>I am sure schools have many examples of how they have supported a child when receiving an early alert. Where advice may be required please consider contacting the relevant agency or Claire Maclean for support and signposting.</a:t>
            </a:r>
          </a:p>
          <a:p>
            <a:endParaRPr lang="en-GB" sz="1400" dirty="0">
              <a:solidFill>
                <a:schemeClr val="bg1"/>
              </a:solidFill>
              <a:latin typeface="Arial" panose="020B0604020202020204" pitchFamily="34" charset="0"/>
            </a:endParaRPr>
          </a:p>
          <a:p>
            <a:r>
              <a:rPr lang="en-GB" sz="1400" dirty="0">
                <a:solidFill>
                  <a:schemeClr val="bg1"/>
                </a:solidFill>
                <a:latin typeface="Arial" panose="020B0604020202020204" pitchFamily="34" charset="0"/>
              </a:rPr>
              <a:t>Email address for Youth Justice Service if required is </a:t>
            </a:r>
            <a:r>
              <a:rPr lang="en-GB" sz="1400"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YJS@Nottinghamcity.gov.uk</a:t>
            </a:r>
            <a:r>
              <a:rPr lang="en-GB" sz="1400" dirty="0">
                <a:solidFill>
                  <a:schemeClr val="bg1"/>
                </a:solidFill>
                <a:latin typeface="Arial" panose="020B0604020202020204" pitchFamily="34" charset="0"/>
              </a:rPr>
              <a:t>.  </a:t>
            </a:r>
          </a:p>
          <a:p>
            <a:endParaRPr lang="en-GB" sz="1400" dirty="0">
              <a:solidFill>
                <a:schemeClr val="bg1"/>
              </a:solidFill>
              <a:latin typeface="Arial" panose="020B0604020202020204" pitchFamily="34" charset="0"/>
            </a:endParaRPr>
          </a:p>
          <a:p>
            <a:r>
              <a:rPr lang="en-GB" sz="1400" dirty="0">
                <a:solidFill>
                  <a:schemeClr val="bg1"/>
                </a:solidFill>
                <a:latin typeface="Arial" panose="020B0604020202020204" pitchFamily="34" charset="0"/>
              </a:rPr>
              <a:t>They have also asked me to draw your attention to their new website </a:t>
            </a:r>
            <a:r>
              <a:rPr lang="en-GB" sz="1400" dirty="0">
                <a:solidFill>
                  <a:schemeClr val="bg1"/>
                </a:solidFill>
                <a:latin typeface="Arial" panose="020B0604020202020204" pitchFamily="34" charset="0"/>
                <a:hlinkClick r:id="rId4">
                  <a:extLst>
                    <a:ext uri="{A12FA001-AC4F-418D-AE19-62706E023703}">
                      <ahyp:hlinkClr xmlns:ahyp="http://schemas.microsoft.com/office/drawing/2018/hyperlinkcolor" val="tx"/>
                    </a:ext>
                  </a:extLst>
                </a:hlinkClick>
              </a:rPr>
              <a:t>https://www.nottinghamcity.gov.uk/information-for-residents/children-and-families/welcome-to-the-youth-justice-service/</a:t>
            </a:r>
            <a:endParaRPr lang="en-GB" sz="1400" dirty="0">
              <a:solidFill>
                <a:schemeClr val="bg1"/>
              </a:solidFill>
              <a:latin typeface="Arial" panose="020B0604020202020204" pitchFamily="34" charset="0"/>
            </a:endParaRPr>
          </a:p>
          <a:p>
            <a:endParaRPr lang="en-GB" sz="1600" dirty="0">
              <a:solidFill>
                <a:schemeClr val="bg1"/>
              </a:solidFill>
              <a:latin typeface="Arial" panose="020B0604020202020204" pitchFamily="34" charset="0"/>
            </a:endParaRPr>
          </a:p>
          <a:p>
            <a:endParaRPr lang="en-GB" sz="1800" dirty="0">
              <a:solidFill>
                <a:schemeClr val="bg1"/>
              </a:solidFill>
              <a:effectLst/>
              <a:latin typeface="Arial" panose="020B0604020202020204" pitchFamily="34" charset="0"/>
              <a:ea typeface="Calibri" panose="020F0502020204030204" pitchFamily="34" charset="0"/>
            </a:endParaRPr>
          </a:p>
          <a:p>
            <a:endParaRPr lang="en-GB" sz="1800" dirty="0">
              <a:solidFill>
                <a:schemeClr val="bg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024393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030B7C-DEA9-B09A-A68C-18CE3848D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439"/>
            <a:ext cx="12192000" cy="6864439"/>
          </a:xfrm>
          <a:prstGeom prst="rect">
            <a:avLst/>
          </a:prstGeom>
        </p:spPr>
      </p:pic>
      <p:sp>
        <p:nvSpPr>
          <p:cNvPr id="4" name="Rectangle 3">
            <a:extLst>
              <a:ext uri="{FF2B5EF4-FFF2-40B4-BE49-F238E27FC236}">
                <a16:creationId xmlns:a16="http://schemas.microsoft.com/office/drawing/2014/main" id="{47828877-A86A-47BF-778C-9A302D483D5B}"/>
              </a:ext>
            </a:extLst>
          </p:cNvPr>
          <p:cNvSpPr/>
          <p:nvPr/>
        </p:nvSpPr>
        <p:spPr>
          <a:xfrm>
            <a:off x="2553547" y="-6439"/>
            <a:ext cx="9638453" cy="107662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xtBox 6">
            <a:extLst>
              <a:ext uri="{FF2B5EF4-FFF2-40B4-BE49-F238E27FC236}">
                <a16:creationId xmlns:a16="http://schemas.microsoft.com/office/drawing/2014/main" id="{D94CD588-C643-1C88-1A4D-7CA11F58C367}"/>
              </a:ext>
            </a:extLst>
          </p:cNvPr>
          <p:cNvSpPr txBox="1"/>
          <p:nvPr/>
        </p:nvSpPr>
        <p:spPr>
          <a:xfrm>
            <a:off x="2553546" y="56453"/>
            <a:ext cx="9638453" cy="707886"/>
          </a:xfrm>
          <a:prstGeom prst="rect">
            <a:avLst/>
          </a:prstGeom>
          <a:noFill/>
        </p:spPr>
        <p:txBody>
          <a:bodyPr wrap="square">
            <a:spAutoFit/>
          </a:bodyPr>
          <a:lstStyle/>
          <a:p>
            <a:pPr algn="ctr"/>
            <a:r>
              <a:rPr lang="en-GB" sz="4000" dirty="0">
                <a:solidFill>
                  <a:schemeClr val="bg1"/>
                </a:solidFill>
                <a:latin typeface="Arial" panose="020B0604020202020204" pitchFamily="34" charset="0"/>
                <a:cs typeface="Arial" panose="020B0604020202020204" pitchFamily="34" charset="0"/>
              </a:rPr>
              <a:t>Early Police Alert to Schools (EPAS)</a:t>
            </a:r>
            <a:endParaRPr lang="en-GB" sz="4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931B851-6E28-DD58-5661-6FC631A6B0FF}"/>
              </a:ext>
            </a:extLst>
          </p:cNvPr>
          <p:cNvSpPr txBox="1"/>
          <p:nvPr/>
        </p:nvSpPr>
        <p:spPr>
          <a:xfrm>
            <a:off x="2605290" y="1070187"/>
            <a:ext cx="4696494" cy="6047809"/>
          </a:xfrm>
          <a:prstGeom prst="rect">
            <a:avLst/>
          </a:prstGeom>
          <a:noFill/>
        </p:spPr>
        <p:txBody>
          <a:bodyPr wrap="square">
            <a:spAutoFit/>
          </a:bodyPr>
          <a:lstStyle/>
          <a:p>
            <a:r>
              <a:rPr lang="en-GB" sz="1250" dirty="0">
                <a:solidFill>
                  <a:schemeClr val="bg1"/>
                </a:solidFill>
                <a:effectLst/>
                <a:latin typeface="Arial" panose="020B0604020202020204" pitchFamily="34" charset="0"/>
                <a:ea typeface="Calibri" panose="020F0502020204030204" pitchFamily="34" charset="0"/>
              </a:rPr>
              <a:t>If you’ve never received an EPAS, the key thing to note is:</a:t>
            </a:r>
            <a:endParaRPr lang="en-GB" sz="1250" dirty="0">
              <a:solidFill>
                <a:schemeClr val="bg1"/>
              </a:solidFill>
              <a:latin typeface="Calibri" panose="020F0502020204030204" pitchFamily="34" charset="0"/>
              <a:ea typeface="Calibri" panose="020F0502020204030204" pitchFamily="34" charset="0"/>
            </a:endParaRPr>
          </a:p>
          <a:p>
            <a:endParaRPr lang="en-GB" sz="1250" dirty="0">
              <a:solidFill>
                <a:schemeClr val="bg1"/>
              </a:solidFill>
              <a:effectLst/>
              <a:latin typeface="Calibri" panose="020F0502020204030204" pitchFamily="34" charset="0"/>
              <a:ea typeface="Calibri" panose="020F0502020204030204" pitchFamily="34" charset="0"/>
            </a:endParaRPr>
          </a:p>
          <a:p>
            <a:r>
              <a:rPr lang="en-GB" sz="1400" b="1" dirty="0">
                <a:solidFill>
                  <a:srgbClr val="00B0F0"/>
                </a:solidFill>
                <a:effectLst/>
                <a:latin typeface="Arial" panose="020B0604020202020204" pitchFamily="34" charset="0"/>
                <a:ea typeface="Calibri" panose="020F0502020204030204" pitchFamily="34" charset="0"/>
              </a:rPr>
              <a:t>Step 1 - DON’T PANIC! </a:t>
            </a:r>
          </a:p>
          <a:p>
            <a:r>
              <a:rPr lang="en-GB" sz="1250" dirty="0">
                <a:solidFill>
                  <a:schemeClr val="bg1"/>
                </a:solidFill>
                <a:effectLst/>
                <a:latin typeface="Arial" panose="020B0604020202020204" pitchFamily="34" charset="0"/>
                <a:ea typeface="Calibri" panose="020F0502020204030204" pitchFamily="34" charset="0"/>
              </a:rPr>
              <a:t>The EPAS notification lets you know the child has been through something difficult and may not be at their best at school today - someone who the child has a good relationship with might be best placed to have a chat to them to see if they are okay and if there are any immediate concerns that need addressing </a:t>
            </a:r>
            <a:endParaRPr lang="en-GB" sz="1250" dirty="0">
              <a:solidFill>
                <a:schemeClr val="bg1"/>
              </a:solidFill>
              <a:latin typeface="Calibri" panose="020F0502020204030204" pitchFamily="34" charset="0"/>
              <a:ea typeface="Calibri" panose="020F0502020204030204" pitchFamily="34" charset="0"/>
            </a:endParaRPr>
          </a:p>
          <a:p>
            <a:endParaRPr lang="en-GB" sz="1250" dirty="0">
              <a:solidFill>
                <a:schemeClr val="bg1"/>
              </a:solidFill>
              <a:effectLst/>
              <a:latin typeface="Calibri" panose="020F0502020204030204" pitchFamily="34" charset="0"/>
              <a:ea typeface="Calibri" panose="020F0502020204030204" pitchFamily="34" charset="0"/>
            </a:endParaRPr>
          </a:p>
          <a:p>
            <a:r>
              <a:rPr lang="en-GB" sz="1400" b="1" dirty="0">
                <a:solidFill>
                  <a:srgbClr val="00B0F0"/>
                </a:solidFill>
                <a:effectLst/>
                <a:latin typeface="Arial" panose="020B0604020202020204" pitchFamily="34" charset="0"/>
                <a:ea typeface="Calibri" panose="020F0502020204030204" pitchFamily="34" charset="0"/>
              </a:rPr>
              <a:t>Step 2 - Establish the Details </a:t>
            </a:r>
          </a:p>
          <a:p>
            <a:r>
              <a:rPr lang="en-GB" sz="1250" dirty="0">
                <a:solidFill>
                  <a:schemeClr val="bg1"/>
                </a:solidFill>
                <a:effectLst/>
                <a:latin typeface="Arial" panose="020B0604020202020204" pitchFamily="34" charset="0"/>
                <a:ea typeface="Calibri" panose="020F0502020204030204" pitchFamily="34" charset="0"/>
              </a:rPr>
              <a:t>Contact the Officer the (OIC) or your allocated SEIO if you require further details. This could be for verification on action taken to date and whether they have any recommendations on interventions required for the school to manage risk. Advice should be sought as to whether it is appropriate to contact parents/carers. Information may be limited if it is part of an ongoing investigation. </a:t>
            </a:r>
            <a:endParaRPr lang="en-GB" sz="1250" dirty="0">
              <a:solidFill>
                <a:schemeClr val="bg1"/>
              </a:solidFill>
              <a:latin typeface="Calibri" panose="020F0502020204030204" pitchFamily="34" charset="0"/>
              <a:ea typeface="Calibri" panose="020F0502020204030204" pitchFamily="34" charset="0"/>
            </a:endParaRPr>
          </a:p>
          <a:p>
            <a:endParaRPr lang="en-GB" sz="1250" dirty="0">
              <a:solidFill>
                <a:schemeClr val="bg1"/>
              </a:solidFill>
              <a:effectLst/>
              <a:latin typeface="Calibri" panose="020F0502020204030204" pitchFamily="34" charset="0"/>
              <a:ea typeface="Calibri" panose="020F0502020204030204" pitchFamily="34" charset="0"/>
            </a:endParaRPr>
          </a:p>
          <a:p>
            <a:r>
              <a:rPr lang="en-GB" sz="1400" b="1" dirty="0">
                <a:solidFill>
                  <a:srgbClr val="00B0F0"/>
                </a:solidFill>
                <a:effectLst/>
                <a:latin typeface="Arial" panose="020B0604020202020204" pitchFamily="34" charset="0"/>
                <a:ea typeface="Calibri" panose="020F0502020204030204" pitchFamily="34" charset="0"/>
              </a:rPr>
              <a:t>Step 3 – Manage any Known Risks – </a:t>
            </a:r>
          </a:p>
          <a:p>
            <a:r>
              <a:rPr lang="en-GB" sz="1250" dirty="0">
                <a:solidFill>
                  <a:schemeClr val="bg1"/>
                </a:solidFill>
                <a:effectLst/>
                <a:latin typeface="Arial" panose="020B0604020202020204" pitchFamily="34" charset="0"/>
                <a:ea typeface="Calibri" panose="020F0502020204030204" pitchFamily="34" charset="0"/>
              </a:rPr>
              <a:t>If the alleged suspect, victim and/or the witness attend the same school you may wish to consider with police how this will be managed to reduce the impact of heightened tensions. Does there need to be a plan to manage unstructured times or travelling to and from school? Is there an appropriate risk assessment in place? </a:t>
            </a:r>
            <a:r>
              <a:rPr lang="en-GB" sz="1250" b="1" dirty="0">
                <a:solidFill>
                  <a:schemeClr val="bg1"/>
                </a:solidFill>
                <a:effectLst/>
                <a:latin typeface="Arial" panose="020B0604020202020204" pitchFamily="34" charset="0"/>
                <a:ea typeface="Calibri" panose="020F0502020204030204" pitchFamily="34" charset="0"/>
              </a:rPr>
              <a:t>Refer to your school’s own policies on Safeguarding, Behaviour and Child Protection. </a:t>
            </a:r>
            <a:endParaRPr lang="en-GB" sz="1250" dirty="0">
              <a:solidFill>
                <a:schemeClr val="bg1"/>
              </a:solidFill>
              <a:effectLst/>
              <a:latin typeface="Calibri" panose="020F0502020204030204" pitchFamily="34" charset="0"/>
              <a:ea typeface="Calibri" panose="020F0502020204030204" pitchFamily="34" charset="0"/>
            </a:endParaRPr>
          </a:p>
          <a:p>
            <a:r>
              <a:rPr lang="en-GB" sz="1250" b="1" dirty="0">
                <a:solidFill>
                  <a:srgbClr val="FF0000"/>
                </a:solidFill>
                <a:effectLst/>
                <a:latin typeface="Arial" panose="020B0604020202020204" pitchFamily="34" charset="0"/>
                <a:ea typeface="Calibri" panose="020F0502020204030204" pitchFamily="34" charset="0"/>
              </a:rPr>
              <a:t>DO NOT DISCUSS ANY DETAILS OF THE ALLEGED OFFENCE WITH THE CHILD/PARENT IF THIS IS STILL A PENDING INVESTIGATION </a:t>
            </a:r>
            <a:endParaRPr lang="en-GB" sz="1250" b="1" dirty="0">
              <a:solidFill>
                <a:srgbClr val="FF0000"/>
              </a:solidFill>
              <a:latin typeface="Calibri" panose="020F0502020204030204" pitchFamily="34" charset="0"/>
              <a:ea typeface="Calibri" panose="020F0502020204030204" pitchFamily="34" charset="0"/>
            </a:endParaRPr>
          </a:p>
          <a:p>
            <a:endParaRPr lang="en-GB" sz="1200" dirty="0">
              <a:solidFill>
                <a:schemeClr val="bg1"/>
              </a:solidFill>
              <a:effectLst/>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97A29F50-0AD4-746C-BB0B-E096475A385E}"/>
              </a:ext>
            </a:extLst>
          </p:cNvPr>
          <p:cNvSpPr txBox="1"/>
          <p:nvPr/>
        </p:nvSpPr>
        <p:spPr>
          <a:xfrm>
            <a:off x="7372772" y="2105004"/>
            <a:ext cx="4615465" cy="3839513"/>
          </a:xfrm>
          <a:prstGeom prst="rect">
            <a:avLst/>
          </a:prstGeom>
          <a:noFill/>
        </p:spPr>
        <p:txBody>
          <a:bodyPr wrap="square">
            <a:spAutoFit/>
          </a:bodyPr>
          <a:lstStyle>
            <a:defPPr>
              <a:defRPr lang="en-US"/>
            </a:defPPr>
            <a:lvl1pPr>
              <a:defRPr sz="1200">
                <a:solidFill>
                  <a:schemeClr val="bg1"/>
                </a:solidFill>
                <a:effectLst/>
                <a:latin typeface="Arial" panose="020B0604020202020204" pitchFamily="34" charset="0"/>
                <a:ea typeface="Calibri" panose="020F0502020204030204" pitchFamily="34" charset="0"/>
              </a:defRPr>
            </a:lvl1pPr>
          </a:lstStyle>
          <a:p>
            <a:r>
              <a:rPr lang="en-GB" sz="1400" b="1" dirty="0">
                <a:solidFill>
                  <a:srgbClr val="00B0F0"/>
                </a:solidFill>
              </a:rPr>
              <a:t>Step 4 – Check on the Welfare of the Young Person </a:t>
            </a:r>
          </a:p>
          <a:p>
            <a:r>
              <a:rPr lang="en-GB" sz="1250" dirty="0"/>
              <a:t>Are they in school and if not have you heard form parent/carers? Would they benefit from additional support from a member of staff? Do they need any adjustments to help them access their education? Do they feel safe in school and travelling home today? </a:t>
            </a:r>
          </a:p>
          <a:p>
            <a:endParaRPr lang="en-GB" sz="1250" dirty="0"/>
          </a:p>
          <a:p>
            <a:r>
              <a:rPr lang="en-GB" sz="1400" b="1" dirty="0">
                <a:solidFill>
                  <a:srgbClr val="00B0F0"/>
                </a:solidFill>
              </a:rPr>
              <a:t>Step 5 – Contact Parents if agreed with OIC/SEIO </a:t>
            </a:r>
            <a:r>
              <a:rPr lang="en-GB" sz="1250" dirty="0"/>
              <a:t>(they will guide you about what can be shared at this stage). </a:t>
            </a:r>
          </a:p>
          <a:p>
            <a:r>
              <a:rPr lang="en-GB" sz="1250" dirty="0"/>
              <a:t>Are there any additional safeguarding concerns raised by the parents/carers, do they need additional advice and who is best to provide this (police, SEIO, YJS)? </a:t>
            </a:r>
          </a:p>
          <a:p>
            <a:endParaRPr lang="en-GB" sz="1250" dirty="0"/>
          </a:p>
          <a:p>
            <a:r>
              <a:rPr lang="en-GB" sz="1400" b="1" dirty="0">
                <a:solidFill>
                  <a:srgbClr val="00B0F0"/>
                </a:solidFill>
              </a:rPr>
              <a:t>Step 6 – Consider what else is going on for this young person </a:t>
            </a:r>
            <a:endParaRPr lang="en-GB" sz="1250" b="1" dirty="0">
              <a:solidFill>
                <a:srgbClr val="00B0F0"/>
              </a:solidFill>
            </a:endParaRPr>
          </a:p>
          <a:p>
            <a:r>
              <a:rPr lang="en-GB" sz="1250" dirty="0"/>
              <a:t>How is their behaviour in school? How is their attendance? Have parents reported any concerns? When these are considered in the context of the EPAS, does there need to be an onward referral to MASH or Youth Justice Service? </a:t>
            </a:r>
          </a:p>
        </p:txBody>
      </p:sp>
    </p:spTree>
    <p:extLst>
      <p:ext uri="{BB962C8B-B14F-4D97-AF65-F5344CB8AC3E}">
        <p14:creationId xmlns:p14="http://schemas.microsoft.com/office/powerpoint/2010/main" val="4998522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54182" y="150868"/>
            <a:ext cx="8652880" cy="858125"/>
          </a:xfrm>
        </p:spPr>
        <p:txBody>
          <a:bodyPr/>
          <a:lstStyle/>
          <a:p>
            <a:r>
              <a:rPr lang="en-GB" sz="3800" dirty="0">
                <a:latin typeface="Calibri" panose="020F0502020204030204" pitchFamily="34" charset="0"/>
                <a:cs typeface="Calibri" panose="020F0502020204030204" pitchFamily="34" charset="0"/>
              </a:rPr>
              <a:t>National and Local Safeguarding Updates</a:t>
            </a:r>
          </a:p>
        </p:txBody>
      </p:sp>
      <p:sp>
        <p:nvSpPr>
          <p:cNvPr id="2" name="TextBox 1"/>
          <p:cNvSpPr txBox="1"/>
          <p:nvPr/>
        </p:nvSpPr>
        <p:spPr>
          <a:xfrm>
            <a:off x="554182" y="1667804"/>
            <a:ext cx="10640291" cy="4122154"/>
          </a:xfrm>
          <a:prstGeom prst="rect">
            <a:avLst/>
          </a:prstGeom>
          <a:noFill/>
        </p:spPr>
        <p:txBody>
          <a:bodyPr wrap="square" rtlCol="0">
            <a:spAutoFit/>
          </a:bodyPr>
          <a:lstStyle/>
          <a:p>
            <a:r>
              <a:rPr lang="en-GB" sz="3600" b="1" dirty="0"/>
              <a:t>Ben Osifo</a:t>
            </a:r>
          </a:p>
          <a:p>
            <a:r>
              <a:rPr lang="en-GB" sz="3600" b="1" dirty="0">
                <a:effectLst/>
                <a:latin typeface="Calibri" panose="020F0502020204030204" pitchFamily="34" charset="0"/>
                <a:ea typeface="Calibri" panose="020F0502020204030204" pitchFamily="34" charset="0"/>
              </a:rPr>
              <a:t>Business Manager NCSCP</a:t>
            </a:r>
          </a:p>
          <a:p>
            <a:endParaRPr lang="en-GB" sz="1600" b="1" dirty="0">
              <a:latin typeface="Calibri" panose="020F0502020204030204" pitchFamily="34" charset="0"/>
              <a:ea typeface="Calibri" panose="020F0502020204030204" pitchFamily="34" charset="0"/>
            </a:endParaRPr>
          </a:p>
          <a:p>
            <a:pPr>
              <a:lnSpc>
                <a:spcPct val="90000"/>
              </a:lnSpc>
              <a:spcBef>
                <a:spcPts val="1000"/>
              </a:spcBef>
              <a:defRPr/>
            </a:pPr>
            <a:endParaRPr kumimoji="0" lang="en-GB" sz="36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Arial" panose="020B0604020202020204" pitchFamily="34" charset="0"/>
            </a:endParaRPr>
          </a:p>
          <a:p>
            <a:pPr>
              <a:lnSpc>
                <a:spcPct val="90000"/>
              </a:lnSpc>
              <a:spcBef>
                <a:spcPts val="1000"/>
              </a:spcBef>
              <a:defRPr/>
            </a:pPr>
            <a:r>
              <a:rPr kumimoji="0" lang="en-GB" sz="32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hlinkClick r:id="rId3"/>
              </a:rPr>
              <a:t>@</a:t>
            </a:r>
            <a:r>
              <a:rPr kumimoji="0" lang="en-GB"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hlinkClick r:id="rId3"/>
              </a:rPr>
              <a:t>NottinghamCSCP</a:t>
            </a:r>
            <a:endParaRPr kumimoji="0" lang="en-GB"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endParaRPr lang="en-GB" sz="3600" b="1" dirty="0">
              <a:effectLst/>
              <a:latin typeface="Calibri" panose="020F0502020204030204" pitchFamily="34" charset="0"/>
              <a:ea typeface="Calibri" panose="020F0502020204030204" pitchFamily="34" charset="0"/>
            </a:endParaRPr>
          </a:p>
          <a:p>
            <a:endParaRPr lang="en-GB" sz="3200" b="1" dirty="0"/>
          </a:p>
          <a:p>
            <a:endParaRPr lang="en-GB" sz="2800" b="1" dirty="0"/>
          </a:p>
        </p:txBody>
      </p:sp>
    </p:spTree>
    <p:extLst>
      <p:ext uri="{BB962C8B-B14F-4D97-AF65-F5344CB8AC3E}">
        <p14:creationId xmlns:p14="http://schemas.microsoft.com/office/powerpoint/2010/main" val="24199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09AF59-7634-6B31-19B2-345FB381CF8A}"/>
              </a:ext>
            </a:extLst>
          </p:cNvPr>
          <p:cNvSpPr txBox="1"/>
          <p:nvPr/>
        </p:nvSpPr>
        <p:spPr>
          <a:xfrm>
            <a:off x="126125" y="1087820"/>
            <a:ext cx="5475890" cy="3498394"/>
          </a:xfrm>
          <a:prstGeom prst="rect">
            <a:avLst/>
          </a:prstGeom>
          <a:noFill/>
        </p:spPr>
        <p:txBody>
          <a:bodyPr wrap="square" rtlCol="0">
            <a:spAutoFit/>
          </a:bodyPr>
          <a:lstStyle/>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Information sharing - advice for practitioners providing safeguarding services (publishing.service.gov.uk)</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advice outlines the importance of sharing information about children, young people and their families in order to safeguard children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Legal frameworks like GDPR support responsible sharing. Spot signs of abuse, collaborate with relevant authorities, and adhere to key legislation. Follow clear principles for necessary, relevant, and secure sharing. Bust myths hindering effective communication. </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Creating a school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behaviour</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 culture: audit and action planning tools - GOV.UK (www.gov.uk)</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GB" sz="1400" b="0" i="0" u="none" strike="noStrike" kern="1200" cap="none" spc="0" normalizeH="0" baseline="0" noProof="0" dirty="0">
                <a:ln>
                  <a:noFill/>
                </a:ln>
                <a:solidFill>
                  <a:srgbClr val="0B0C0C"/>
                </a:solidFill>
                <a:effectLst/>
                <a:uLnTx/>
                <a:uFillTx/>
                <a:latin typeface="Arial" panose="020B0604020202020204" pitchFamily="34" charset="0"/>
                <a:ea typeface="+mn-ea"/>
                <a:cs typeface="Arial" panose="020B0604020202020204" pitchFamily="34" charset="0"/>
              </a:rPr>
              <a:t>Tools to help schools assess their behaviour culture, recognise good practice and identify areas that need attention.</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209DA265-289D-F9EF-6B0F-7569D92E9349}"/>
              </a:ext>
            </a:extLst>
          </p:cNvPr>
          <p:cNvSpPr txBox="1"/>
          <p:nvPr/>
        </p:nvSpPr>
        <p:spPr>
          <a:xfrm>
            <a:off x="5770179" y="1031644"/>
            <a:ext cx="6295696" cy="55333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The Child Safeguarding Practice Review Panel Annual Report 2022-23 (publishing.service.gov.uk)</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1400" b="0" i="0" u="none" strike="noStrike" kern="1200" cap="none" spc="0" normalizeH="0" baseline="0" noProof="0" dirty="0">
                <a:ln>
                  <a:noFill/>
                </a:ln>
                <a:solidFill>
                  <a:srgbClr val="0B0C0C"/>
                </a:solidFill>
                <a:effectLst/>
                <a:uLnTx/>
                <a:uFillTx/>
                <a:latin typeface="Arial" panose="020B0604020202020204" pitchFamily="34" charset="0"/>
                <a:ea typeface="+mn-ea"/>
                <a:cs typeface="Arial" panose="020B0604020202020204" pitchFamily="34" charset="0"/>
              </a:rPr>
              <a:t>It looks at the child safeguarding system, based on serious child safeguarding incidents occurring between January 2022 and March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B0C0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B0C0C"/>
                </a:solidFill>
                <a:effectLst/>
                <a:uLnTx/>
                <a:uFillTx/>
                <a:latin typeface="Arial" panose="020B0604020202020204" pitchFamily="34" charset="0"/>
                <a:ea typeface="+mn-ea"/>
                <a:cs typeface="Arial" panose="020B0604020202020204" pitchFamily="34" charset="0"/>
              </a:rPr>
              <a:t>It sets out patterns in practice for national government and local safeguarding partners to better protect vulnerable children.</a:t>
            </a:r>
          </a:p>
          <a:p>
            <a:pPr marL="342900" lvl="0" indent="-342900" algn="just">
              <a:lnSpc>
                <a:spcPct val="107000"/>
              </a:lnSpc>
              <a:spcBef>
                <a:spcPts val="1000"/>
              </a:spcBef>
              <a:spcAft>
                <a:spcPts val="800"/>
              </a:spcAft>
              <a:buFont typeface="Symbol" panose="05050102010706020507" pitchFamily="18" charset="2"/>
              <a:buChar char=""/>
              <a:defRPr/>
            </a:pPr>
            <a:r>
              <a:rPr lang="en-US" sz="1600" dirty="0">
                <a:hlinkClick r:id="rId6"/>
              </a:rPr>
              <a:t>Safeguarding children in elective home education - GOV.UK (www.gov.uk)</a:t>
            </a:r>
            <a:r>
              <a:rPr lang="en-US" sz="1600" dirty="0"/>
              <a:t> </a:t>
            </a:r>
          </a:p>
          <a:p>
            <a:r>
              <a:rPr lang="en-US" sz="1400" dirty="0">
                <a:solidFill>
                  <a:srgbClr val="0B0C0C"/>
                </a:solidFill>
                <a:latin typeface="GDS Transport"/>
              </a:rPr>
              <a:t>This briefing paper from the Child Safeguarding Practice Review Panel is part of an ongoing series of publications to share information arising from work undertaken by the panel with:</a:t>
            </a:r>
          </a:p>
          <a:p>
            <a:pPr>
              <a:buFont typeface="Arial" panose="020B0604020202020204" pitchFamily="34" charset="0"/>
              <a:buChar char="•"/>
            </a:pPr>
            <a:r>
              <a:rPr lang="en-US" sz="1400" dirty="0">
                <a:solidFill>
                  <a:srgbClr val="0B0C0C"/>
                </a:solidFill>
                <a:latin typeface="GDS Transport"/>
              </a:rPr>
              <a:t>safeguarding partners</a:t>
            </a:r>
          </a:p>
          <a:p>
            <a:pPr>
              <a:buFont typeface="Arial" panose="020B0604020202020204" pitchFamily="34" charset="0"/>
              <a:buChar char="•"/>
            </a:pPr>
            <a:r>
              <a:rPr lang="en-US" sz="1400" dirty="0">
                <a:solidFill>
                  <a:srgbClr val="0B0C0C"/>
                </a:solidFill>
                <a:latin typeface="GDS Transport"/>
              </a:rPr>
              <a:t>those working in child protection</a:t>
            </a:r>
          </a:p>
          <a:p>
            <a:r>
              <a:rPr lang="en-US" sz="1400" dirty="0">
                <a:solidFill>
                  <a:srgbClr val="0B0C0C"/>
                </a:solidFill>
                <a:latin typeface="GDS Transport"/>
              </a:rPr>
              <a:t>The purpose of this briefing is to share learning from analyses of rapid reviews and local child safeguarding practice reviews (LCSPRs) to inform the work of safeguarding partners.</a:t>
            </a:r>
          </a:p>
          <a:p>
            <a:r>
              <a:rPr lang="en-US" sz="1400" dirty="0">
                <a:solidFill>
                  <a:srgbClr val="0B0C0C"/>
                </a:solidFill>
                <a:latin typeface="GDS Transport"/>
              </a:rPr>
              <a:t>The briefing explores common themes and patterns identified across reviews and highlights practice issues raised by safeguarding partners from across England.</a:t>
            </a:r>
          </a:p>
          <a:p>
            <a:pPr lvl="0" algn="just">
              <a:lnSpc>
                <a:spcPct val="107000"/>
              </a:lnSpc>
              <a:spcBef>
                <a:spcPts val="1000"/>
              </a:spcBef>
              <a:spcAft>
                <a:spcPts val="800"/>
              </a:spcAf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07000"/>
              </a:lnSpc>
              <a:spcBef>
                <a:spcPts val="1000"/>
              </a:spcBef>
              <a:spcAft>
                <a:spcPts val="800"/>
              </a:spcAft>
              <a:buClrTx/>
              <a:buSzTx/>
              <a:buFont typeface="Symbol" panose="05050102010706020507" pitchFamily="18" charset="2"/>
              <a:buChar char=""/>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C07C2D0-6028-4CEE-9766-357FF27D152E}"/>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rot="21092047">
            <a:off x="1117411" y="4556786"/>
            <a:ext cx="3204353" cy="1855800"/>
          </a:xfrm>
          <a:prstGeom prst="rect">
            <a:avLst/>
          </a:prstGeom>
        </p:spPr>
      </p:pic>
      <p:sp>
        <p:nvSpPr>
          <p:cNvPr id="2" name="TextBox 1">
            <a:extLst>
              <a:ext uri="{FF2B5EF4-FFF2-40B4-BE49-F238E27FC236}">
                <a16:creationId xmlns:a16="http://schemas.microsoft.com/office/drawing/2014/main" id="{39623B16-71CE-4B3A-A024-F65AB85B3EC2}"/>
              </a:ext>
            </a:extLst>
          </p:cNvPr>
          <p:cNvSpPr txBox="1"/>
          <p:nvPr/>
        </p:nvSpPr>
        <p:spPr>
          <a:xfrm>
            <a:off x="2616200" y="0"/>
            <a:ext cx="451598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Updates</a:t>
            </a:r>
          </a:p>
        </p:txBody>
      </p:sp>
    </p:spTree>
    <p:extLst>
      <p:ext uri="{BB962C8B-B14F-4D97-AF65-F5344CB8AC3E}">
        <p14:creationId xmlns:p14="http://schemas.microsoft.com/office/powerpoint/2010/main" val="103006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Local updates</a:t>
            </a:r>
          </a:p>
        </p:txBody>
      </p:sp>
      <p:sp>
        <p:nvSpPr>
          <p:cNvPr id="4" name="TextBox 3"/>
          <p:cNvSpPr txBox="1"/>
          <p:nvPr/>
        </p:nvSpPr>
        <p:spPr>
          <a:xfrm>
            <a:off x="961539" y="1516426"/>
            <a:ext cx="9769214" cy="5693866"/>
          </a:xfrm>
          <a:prstGeom prst="rect">
            <a:avLst/>
          </a:prstGeom>
          <a:noFill/>
        </p:spPr>
        <p:txBody>
          <a:bodyPr wrap="square" rtlCol="0">
            <a:spAutoFit/>
          </a:bodyPr>
          <a:lstStyle/>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Neglect Toolkit</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Audit updates</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Safeguarding for children not in education- file transfers</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Safer Sleep awareness</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Rapid Reviews update</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Common Transfer File- safeguarding process</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Safeguarding in Education training programme 2024-2025</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Local Safeguarding Partnership Audit- Section 175/157</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Statutory updates in anticipation of next academic year- KCSIE 2024</a:t>
            </a: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810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CDDDDC-9F32-55BC-0B7E-F5844A8B2428}"/>
              </a:ext>
            </a:extLst>
          </p:cNvPr>
          <p:cNvSpPr>
            <a:spLocks noGrp="1"/>
          </p:cNvSpPr>
          <p:nvPr>
            <p:ph type="body"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rPr>
              <a:t>Reminder About The Neglect Toolkit</a:t>
            </a:r>
          </a:p>
          <a:p>
            <a:endParaRPr lang="en-GB" dirty="0"/>
          </a:p>
        </p:txBody>
      </p:sp>
      <p:sp>
        <p:nvSpPr>
          <p:cNvPr id="4" name="TextBox 3">
            <a:extLst>
              <a:ext uri="{FF2B5EF4-FFF2-40B4-BE49-F238E27FC236}">
                <a16:creationId xmlns:a16="http://schemas.microsoft.com/office/drawing/2014/main" id="{60E4D8F9-DD18-8EB7-0556-4822B39C3E71}"/>
              </a:ext>
            </a:extLst>
          </p:cNvPr>
          <p:cNvSpPr txBox="1"/>
          <p:nvPr/>
        </p:nvSpPr>
        <p:spPr>
          <a:xfrm>
            <a:off x="294288" y="1360384"/>
            <a:ext cx="6484883" cy="5072158"/>
          </a:xfrm>
          <a:prstGeom prst="rect">
            <a:avLst/>
          </a:prstGeom>
          <a:noFill/>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neglect toolkit and separate guidance document are for professionals to use in partnership with families when there is concern that the needs of a child are being neglected. </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toolkit is designed to enable honest conversations with families around areas of strength in their parenting and areas which need to change. </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language in the toolkit uses a strength-based approach, with additional sections on parental conflict and positive values. </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requirement to complete the whole toolkit has been removed, in acknowledgement that professionals are likely to have helpful information focused in only a few areas of the toolkit.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neglect-toolkit.pdf (nottinghamcity.gov.uk)</a:t>
            </a: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4"/>
              </a:rPr>
              <a:t>www.nottinghamcity.gov.uk/neglect/</a:t>
            </a: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Image result for children partnerhsip">
            <a:extLst>
              <a:ext uri="{FF2B5EF4-FFF2-40B4-BE49-F238E27FC236}">
                <a16:creationId xmlns:a16="http://schemas.microsoft.com/office/drawing/2014/main" id="{B7914F60-751B-959B-D457-450D0D9B4C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2785" y="1488547"/>
            <a:ext cx="2600325" cy="2228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hild Neglect: Types, Effects, Signs &amp; How To Prevent">
            <a:extLst>
              <a:ext uri="{FF2B5EF4-FFF2-40B4-BE49-F238E27FC236}">
                <a16:creationId xmlns:a16="http://schemas.microsoft.com/office/drawing/2014/main" id="{73C6783B-78BA-11C8-00F7-0F2193C2C5EF}"/>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269325" y="3429000"/>
            <a:ext cx="2915534" cy="1993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23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9ED73B-B837-60BB-595F-93614EAB50AE}"/>
              </a:ext>
            </a:extLst>
          </p:cNvPr>
          <p:cNvSpPr>
            <a:spLocks noGrp="1"/>
          </p:cNvSpPr>
          <p:nvPr>
            <p:ph type="body" sz="quarter" idx="10"/>
          </p:nvPr>
        </p:nvSpPr>
        <p:spPr/>
        <p:txBody>
          <a:bodyPr/>
          <a:lstStyle/>
          <a:p>
            <a:r>
              <a:rPr lang="en-GB" sz="3200" dirty="0">
                <a:latin typeface="Calibri" panose="020F0502020204030204" pitchFamily="34" charset="0"/>
                <a:cs typeface="Calibri" panose="020F0502020204030204" pitchFamily="34" charset="0"/>
              </a:rPr>
              <a:t>Neglect Audit 2023</a:t>
            </a:r>
          </a:p>
        </p:txBody>
      </p:sp>
      <p:sp>
        <p:nvSpPr>
          <p:cNvPr id="4" name="TextBox 3">
            <a:extLst>
              <a:ext uri="{FF2B5EF4-FFF2-40B4-BE49-F238E27FC236}">
                <a16:creationId xmlns:a16="http://schemas.microsoft.com/office/drawing/2014/main" id="{D85B8425-2B94-FE0A-350C-53077B77E0FC}"/>
              </a:ext>
            </a:extLst>
          </p:cNvPr>
          <p:cNvSpPr txBox="1"/>
          <p:nvPr/>
        </p:nvSpPr>
        <p:spPr>
          <a:xfrm>
            <a:off x="401452" y="1175988"/>
            <a:ext cx="11307948" cy="450431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Cross authority Neglect audit 2023 looked at partnership responses to child neglect for ten children whose child protection plans for neglect had ended in the summer.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Areas of strength were identified.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Identified learning: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Further work with partners to encourage the early and frequent use of the neglect toolkit as part of the assessment process and then as part of ongoing work with families. This is likely to help professionals to focus on the impact of neglect on the child and encourage progression in the work to assist the family.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Any continuing barriers for the involvement of GPs in child protection processes to be addressed, both at S47 stage and in terms of child protection conferences.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Some issues with the flagging of children’s child protection plans on health records were noted and processes are to be reviewed.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contribution of 0-19 services to child protection meetings to be clarified and improved.</a:t>
            </a:r>
            <a:endParaRPr kumimoji="0" lang="en-GB"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615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3A2A7F-32C3-4AA4-A938-BC5DE4210177}"/>
              </a:ext>
            </a:extLst>
          </p:cNvPr>
          <p:cNvSpPr>
            <a:spLocks noGrp="1"/>
          </p:cNvSpPr>
          <p:nvPr>
            <p:ph type="body" sz="quarter" idx="10"/>
          </p:nvPr>
        </p:nvSpPr>
        <p:spPr/>
        <p:txBody>
          <a:bodyPr/>
          <a:lstStyle/>
          <a:p>
            <a:r>
              <a:rPr lang="en-GB" sz="3200" dirty="0"/>
              <a:t>Mental Health and Exploitation Audits</a:t>
            </a:r>
          </a:p>
        </p:txBody>
      </p:sp>
      <p:sp>
        <p:nvSpPr>
          <p:cNvPr id="3" name="TextBox 2">
            <a:extLst>
              <a:ext uri="{FF2B5EF4-FFF2-40B4-BE49-F238E27FC236}">
                <a16:creationId xmlns:a16="http://schemas.microsoft.com/office/drawing/2014/main" id="{434AAFE8-3137-45CC-A242-ECB976DC88D7}"/>
              </a:ext>
            </a:extLst>
          </p:cNvPr>
          <p:cNvSpPr txBox="1"/>
          <p:nvPr/>
        </p:nvSpPr>
        <p:spPr>
          <a:xfrm>
            <a:off x="325826" y="1062550"/>
            <a:ext cx="11366477" cy="4835491"/>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Cross Authority Mental Health Audit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This was the second cross-authority audit.  It was a retrospective, qualitative audit, with the purpose of assessing how the partnership responds to children and young people (CYP) experiencing a mental health (MH) crisis.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selection of  ten CYP were submitted for audit and had been selected through their case being heard at  the Nottingham and Nottinghamshire CYP in inappropriate settings/crisis escalation meeting. The findings of this report are to be submitted for sign off and will be included as a further update at a future DSL meeting.</a:t>
            </a:r>
            <a:endParaRPr kumimoji="0" lang="en-GB" sz="1800" b="0"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8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Cross Authority Exploitation Audit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Exploitation features within the NCSCP business plan (2023 – 2026) and it was decided to feature ten high risk cases within CCE and CSE to audit. The focus within this audit subject  was to capture the voice of the child to fully understand their journey through services and identify how best to support our most vulnerable children within Nottingham City and Nottinghamshire County.</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findings of this report are currently being drawn up and an update will be given at a future DSL meeting.</a:t>
            </a:r>
          </a:p>
        </p:txBody>
      </p:sp>
    </p:spTree>
    <p:extLst>
      <p:ext uri="{BB962C8B-B14F-4D97-AF65-F5344CB8AC3E}">
        <p14:creationId xmlns:p14="http://schemas.microsoft.com/office/powerpoint/2010/main" val="52952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076605-5E76-4040-87EA-074C1137A484}"/>
              </a:ext>
            </a:extLst>
          </p:cNvPr>
          <p:cNvSpPr txBox="1"/>
          <p:nvPr/>
        </p:nvSpPr>
        <p:spPr>
          <a:xfrm>
            <a:off x="155575" y="1247800"/>
            <a:ext cx="6102350" cy="2660600"/>
          </a:xfrm>
          <a:prstGeom prst="rect">
            <a:avLst/>
          </a:prstGeom>
          <a:noFill/>
        </p:spPr>
        <p:txBody>
          <a:bodyPr wrap="square">
            <a:spAutoFit/>
          </a:bodyPr>
          <a:lstStyle/>
          <a:p>
            <a:pPr marL="0" marR="0" lvl="0" indent="0" algn="ctr" defTabSz="914400" rtl="0" eaLnBrk="1" fontAlgn="auto" latinLnBrk="0" hangingPunct="1">
              <a:lnSpc>
                <a:spcPct val="11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Lunch and Learn: Safer Sleep risk assessment toolkit webinars</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10000"/>
              </a:lnSpc>
              <a:spcBef>
                <a:spcPts val="0"/>
              </a:spcBef>
              <a:spcAft>
                <a:spcPts val="60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Wednesday June 19</a:t>
            </a:r>
            <a:r>
              <a:rPr kumimoji="0" lang="en-GB" sz="1800" b="1" i="0" u="none" strike="noStrike" kern="1200" cap="none" spc="0" normalizeH="0" baseline="3000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12-12.45 </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10000"/>
              </a:lnSpc>
              <a:spcBef>
                <a:spcPts val="0"/>
              </a:spcBef>
              <a:spcAft>
                <a:spcPts val="60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OR</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10000"/>
              </a:lnSpc>
              <a:spcBef>
                <a:spcPts val="0"/>
              </a:spcBef>
              <a:spcAft>
                <a:spcPts val="60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Wednesday July 17</a:t>
            </a:r>
            <a:r>
              <a:rPr kumimoji="0" lang="en-GB" sz="1800" b="1" i="0" u="none" strike="noStrike" kern="1200" cap="none" spc="0" normalizeH="0" baseline="3000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12-12.45</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10000"/>
              </a:lnSpc>
              <a:spcBef>
                <a:spcPts val="0"/>
              </a:spcBef>
              <a:spcAft>
                <a:spcPts val="60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On Microsoft Teams</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C82999C-E2A3-4CBF-B66B-6F53EA13F22E}"/>
              </a:ext>
            </a:extLst>
          </p:cNvPr>
          <p:cNvSpPr txBox="1"/>
          <p:nvPr/>
        </p:nvSpPr>
        <p:spPr>
          <a:xfrm>
            <a:off x="5641975" y="1965855"/>
            <a:ext cx="6102350" cy="4269630"/>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Come and join us to learn more about the safer sleep risk assessment toolkit and how you can apply it in your work with parents-to-be and families with babies under 12 months. </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The aims of the webinar are to:</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10000"/>
              </a:lnSpc>
              <a:spcBef>
                <a:spcPts val="0"/>
              </a:spcBef>
              <a:spcAft>
                <a:spcPts val="0"/>
              </a:spcAft>
              <a:buClrTx/>
              <a:buSzTx/>
              <a:buFont typeface="Symbol" panose="05050102010706020507" pitchFamily="18" charset="2"/>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Share key messages around safer sleep for babies and reducing the risks of Sudden Infant Death Syndrome (SIDS).</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10000"/>
              </a:lnSpc>
              <a:spcBef>
                <a:spcPts val="0"/>
              </a:spcBef>
              <a:spcAft>
                <a:spcPts val="0"/>
              </a:spcAft>
              <a:buClrTx/>
              <a:buSzTx/>
              <a:buFont typeface="Symbol" panose="05050102010706020507" pitchFamily="18" charset="2"/>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Explain and promote the safer sleep risk assessment tool, helping us embed safer sleep as ‘everyone’s business’.  </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10000"/>
              </a:lnSpc>
              <a:spcBef>
                <a:spcPts val="0"/>
              </a:spcBef>
              <a:spcAft>
                <a:spcPts val="0"/>
              </a:spcAft>
              <a:buClrTx/>
              <a:buSzTx/>
              <a:buFont typeface="Symbol" panose="05050102010706020507" pitchFamily="18" charset="2"/>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Provide links to resources, support and information. </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10000"/>
              </a:lnSpc>
              <a:spcBef>
                <a:spcPts val="0"/>
              </a:spcBef>
              <a:spcAft>
                <a:spcPts val="0"/>
              </a:spcAft>
              <a:buClrTx/>
              <a:buSzTx/>
              <a:buFont typeface="Symbol" panose="05050102010706020507" pitchFamily="18" charset="2"/>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Hear your thoughts on the risk assessment tool, answer any questions and help promote its use in your work.</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457200" marR="0" lvl="0" indent="0" algn="l" defTabSz="914400" rtl="0" eaLnBrk="1" fontAlgn="auto" latinLnBrk="0" hangingPunct="1">
              <a:lnSpc>
                <a:spcPct val="110000"/>
              </a:lnSpc>
              <a:spcBef>
                <a:spcPts val="0"/>
              </a:spcBef>
              <a:spcAft>
                <a:spcPts val="6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To register please contact Sarah Beet </a:t>
            </a:r>
            <a:r>
              <a:rPr kumimoji="0" lang="en-GB" sz="1400" b="1"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hlinkClick r:id="rId2"/>
              </a:rPr>
              <a:t>Sarah.Beet@nottscc.gov.uk</a:t>
            </a:r>
            <a:endPar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581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F5988F-644C-46C7-B66E-EDA9BF9EE2BA}"/>
              </a:ext>
            </a:extLst>
          </p:cNvPr>
          <p:cNvSpPr>
            <a:spLocks noGrp="1"/>
          </p:cNvSpPr>
          <p:nvPr>
            <p:ph type="body" sz="quarter" idx="10"/>
          </p:nvPr>
        </p:nvSpPr>
        <p:spPr/>
        <p:txBody>
          <a:bodyPr/>
          <a:lstStyle/>
          <a:p>
            <a:r>
              <a:rPr lang="en-GB" dirty="0">
                <a:latin typeface="Calibri" panose="020F0502020204030204" pitchFamily="34" charset="0"/>
                <a:cs typeface="Calibri" panose="020F0502020204030204" pitchFamily="34" charset="0"/>
              </a:rPr>
              <a:t>Rapid Reviews</a:t>
            </a:r>
          </a:p>
        </p:txBody>
      </p:sp>
      <p:sp>
        <p:nvSpPr>
          <p:cNvPr id="3" name="Content Placeholder 2">
            <a:extLst>
              <a:ext uri="{FF2B5EF4-FFF2-40B4-BE49-F238E27FC236}">
                <a16:creationId xmlns:a16="http://schemas.microsoft.com/office/drawing/2014/main" id="{B931EABC-6969-4E50-81C0-36EA7EA73923}"/>
              </a:ext>
            </a:extLst>
          </p:cNvPr>
          <p:cNvSpPr txBox="1">
            <a:spLocks/>
          </p:cNvSpPr>
          <p:nvPr/>
        </p:nvSpPr>
        <p:spPr>
          <a:xfrm>
            <a:off x="401451" y="1570383"/>
            <a:ext cx="10432201" cy="43306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is a statutory requirement on safeguarding partners to conduct a ‘Rapid Review’ when serious child safeguarding cases are identified.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reviews should be completed within 15 working days and a report provided to the National Child Safeguarding Practice Review Panel (NCSPRP).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NCSCP remains committed to gathering as much learning as possible during the rapid review process and to only progressing to a Local Child Safeguarding Practice Review (LSCPR) where necessary</a:t>
            </a:r>
            <a:endPar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7203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83B60F-E33C-4F89-962B-6A6F87292201}"/>
              </a:ext>
            </a:extLst>
          </p:cNvPr>
          <p:cNvSpPr>
            <a:spLocks noGrp="1"/>
          </p:cNvSpPr>
          <p:nvPr>
            <p:ph type="body" sz="quarter" idx="10"/>
          </p:nvPr>
        </p:nvSpPr>
        <p:spPr/>
        <p:txBody>
          <a:bodyPr/>
          <a:lstStyle/>
          <a:p>
            <a:r>
              <a:rPr lang="en-GB" dirty="0"/>
              <a:t>Stats Data</a:t>
            </a:r>
          </a:p>
        </p:txBody>
      </p:sp>
      <p:sp>
        <p:nvSpPr>
          <p:cNvPr id="4" name="Rectangle 3">
            <a:extLst>
              <a:ext uri="{FF2B5EF4-FFF2-40B4-BE49-F238E27FC236}">
                <a16:creationId xmlns:a16="http://schemas.microsoft.com/office/drawing/2014/main" id="{C11B3280-09BB-4F9B-853C-3FB58C605F7E}"/>
              </a:ext>
            </a:extLst>
          </p:cNvPr>
          <p:cNvSpPr/>
          <p:nvPr/>
        </p:nvSpPr>
        <p:spPr>
          <a:xfrm>
            <a:off x="401452" y="1680882"/>
            <a:ext cx="8433266" cy="4814910"/>
          </a:xfrm>
          <a:prstGeom prst="rect">
            <a:avLst/>
          </a:prstGeom>
        </p:spPr>
        <p:txBody>
          <a:bodyPr wrap="square">
            <a:spAutoFit/>
          </a:bodyPr>
          <a:lstStyle/>
          <a:p>
            <a:r>
              <a:rPr lang="en-GB" sz="2800" dirty="0"/>
              <a:t>This year to date (31/03/2024)- </a:t>
            </a:r>
            <a:r>
              <a:rPr lang="en-GB" sz="2800" b="1" u="sng" dirty="0"/>
              <a:t>423</a:t>
            </a:r>
          </a:p>
          <a:p>
            <a:endParaRPr lang="en-GB" sz="2800" dirty="0"/>
          </a:p>
          <a:p>
            <a:r>
              <a:rPr lang="en-GB" sz="2800" dirty="0">
                <a:solidFill>
                  <a:schemeClr val="accent6"/>
                </a:solidFill>
              </a:rPr>
              <a:t>2023</a:t>
            </a:r>
            <a:r>
              <a:rPr lang="en-GB" sz="2800" dirty="0"/>
              <a:t>-1597</a:t>
            </a:r>
          </a:p>
          <a:p>
            <a:endParaRPr lang="en-GB" sz="2800" dirty="0"/>
          </a:p>
          <a:p>
            <a:r>
              <a:rPr lang="en-GB" sz="2800" dirty="0">
                <a:solidFill>
                  <a:srgbClr val="5D258F"/>
                </a:solidFill>
              </a:rPr>
              <a:t>2022</a:t>
            </a:r>
            <a:r>
              <a:rPr lang="en-GB" sz="2800" dirty="0"/>
              <a:t> -835</a:t>
            </a:r>
          </a:p>
          <a:p>
            <a:endParaRPr lang="en-GB" sz="2800" dirty="0"/>
          </a:p>
          <a:p>
            <a:r>
              <a:rPr lang="en-GB" sz="2800" dirty="0">
                <a:solidFill>
                  <a:srgbClr val="EA127B"/>
                </a:solidFill>
              </a:rPr>
              <a:t>2021</a:t>
            </a:r>
            <a:r>
              <a:rPr lang="en-GB" sz="2800" dirty="0"/>
              <a:t>-893</a:t>
            </a:r>
          </a:p>
          <a:p>
            <a:endParaRPr lang="en-GB" sz="2800" dirty="0"/>
          </a:p>
          <a:p>
            <a:r>
              <a:rPr lang="en-GB" sz="2800" dirty="0">
                <a:solidFill>
                  <a:srgbClr val="F9B232"/>
                </a:solidFill>
              </a:rPr>
              <a:t>2020</a:t>
            </a:r>
            <a:r>
              <a:rPr lang="en-GB" sz="2800" dirty="0"/>
              <a:t> -926</a:t>
            </a:r>
          </a:p>
          <a:p>
            <a:endParaRPr lang="en-GB" sz="2800" dirty="0"/>
          </a:p>
          <a:p>
            <a:r>
              <a:rPr lang="en-GB" sz="2800" dirty="0">
                <a:solidFill>
                  <a:srgbClr val="2F98B8"/>
                </a:solidFill>
              </a:rPr>
              <a:t>2019</a:t>
            </a:r>
            <a:r>
              <a:rPr lang="en-GB" sz="2800" dirty="0"/>
              <a:t> -1563</a:t>
            </a:r>
          </a:p>
        </p:txBody>
      </p:sp>
    </p:spTree>
    <p:extLst>
      <p:ext uri="{BB962C8B-B14F-4D97-AF65-F5344CB8AC3E}">
        <p14:creationId xmlns:p14="http://schemas.microsoft.com/office/powerpoint/2010/main" val="116823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AC41F5-696A-4346-8BEB-3744720E2EBA}"/>
              </a:ext>
            </a:extLst>
          </p:cNvPr>
          <p:cNvSpPr>
            <a:spLocks noGrp="1"/>
          </p:cNvSpPr>
          <p:nvPr>
            <p:ph type="body" sz="quarter" idx="10"/>
          </p:nvPr>
        </p:nvSpPr>
        <p:spPr>
          <a:xfrm>
            <a:off x="143034" y="234951"/>
            <a:ext cx="7768513" cy="639692"/>
          </a:xfrm>
        </p:spPr>
        <p:txBody>
          <a:bodyPr/>
          <a:lstStyle/>
          <a:p>
            <a:r>
              <a:rPr lang="en-GB" sz="3200" dirty="0"/>
              <a:t>Rapid Review’s Case Summary And Learning Points</a:t>
            </a:r>
          </a:p>
        </p:txBody>
      </p:sp>
      <p:sp>
        <p:nvSpPr>
          <p:cNvPr id="5" name="TextBox 4">
            <a:extLst>
              <a:ext uri="{FF2B5EF4-FFF2-40B4-BE49-F238E27FC236}">
                <a16:creationId xmlns:a16="http://schemas.microsoft.com/office/drawing/2014/main" id="{02D85042-7541-4D3D-8EF8-E80B68A7E580}"/>
              </a:ext>
            </a:extLst>
          </p:cNvPr>
          <p:cNvSpPr txBox="1"/>
          <p:nvPr/>
        </p:nvSpPr>
        <p:spPr>
          <a:xfrm>
            <a:off x="95568" y="874643"/>
            <a:ext cx="11863436" cy="60785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Case summary 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3-year-old child presented to hospital having been found to be unresponsive by a sibling. Child was admitted to the intensive care unit, and noted to be underweight, dehydrated and severely malnourished. There had been no seeking of medical attention by the parents over many months and this represented extreme neglect. The child was part of a large family group (10 + children).  Many of the children had not had statutory health reviews, a number of missed appointments were noted and neither the faltering growth nor the WNB policy were followed appropriately.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Identified Learning: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Working arrangements when working with large families (10+children)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Professional curiosity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of ‘was not brought’ policy/Use of faltering growth policy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Promotion of the revised threshold of need document &amp; the Neglect Toolkit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sng"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57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D104EC-2884-46E7-90D5-82A0D0D11E5E}"/>
              </a:ext>
            </a:extLst>
          </p:cNvPr>
          <p:cNvSpPr>
            <a:spLocks noGrp="1"/>
          </p:cNvSpPr>
          <p:nvPr>
            <p:ph type="body" sz="quarter" idx="10"/>
          </p:nvPr>
        </p:nvSpPr>
        <p:spPr/>
        <p:txBody>
          <a:bodyPr/>
          <a:lstStyle/>
          <a:p>
            <a:endParaRPr lang="en-GB" sz="3600" dirty="0"/>
          </a:p>
          <a:p>
            <a:r>
              <a:rPr lang="en-GB" sz="3200" dirty="0"/>
              <a:t>Rapid Review’s Case Summary And Learning Points</a:t>
            </a:r>
          </a:p>
          <a:p>
            <a:endParaRPr lang="en-GB" dirty="0"/>
          </a:p>
        </p:txBody>
      </p:sp>
      <p:sp>
        <p:nvSpPr>
          <p:cNvPr id="4" name="TextBox 3">
            <a:extLst>
              <a:ext uri="{FF2B5EF4-FFF2-40B4-BE49-F238E27FC236}">
                <a16:creationId xmlns:a16="http://schemas.microsoft.com/office/drawing/2014/main" id="{C7D43C7A-3531-4E0D-9842-B8DA62DE27B3}"/>
              </a:ext>
            </a:extLst>
          </p:cNvPr>
          <p:cNvSpPr txBox="1"/>
          <p:nvPr/>
        </p:nvSpPr>
        <p:spPr>
          <a:xfrm>
            <a:off x="660400" y="1037008"/>
            <a:ext cx="10871200"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Case summary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10 year old was admitted to hospital with significant constipation and later deteriorated.  The child was subsequently admitted to a paediatric intensive care unit for support and will need a stoma and colostomy bag for a considerable time (months).  The clinical opinion was that this represented long standing constipation (years) and that the child had not received the appropriate treatment. In the context of appropriate treatment and advice being offered by health care professionals, this represented neglect. Had appropriate medication been given, this life altering event could have been avoided.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Identified Learning: </a:t>
            </a: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lack of recognition that the condition was not being managed appropriately.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Neglect toolkit will be reviewed so that it prompts consideration of the factors regarding medical neglect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Improving information sharing between schools /education and primary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6006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01452" y="234951"/>
            <a:ext cx="9776218" cy="1057136"/>
          </a:xfrm>
        </p:spPr>
        <p:txBody>
          <a:bodyPr/>
          <a:lstStyle/>
          <a:p>
            <a:r>
              <a:rPr lang="en-GB" dirty="0"/>
              <a:t>Common Transfer File- safeguarding</a:t>
            </a:r>
          </a:p>
        </p:txBody>
      </p:sp>
      <p:sp>
        <p:nvSpPr>
          <p:cNvPr id="3" name="Rectangle 2"/>
          <p:cNvSpPr/>
          <p:nvPr/>
        </p:nvSpPr>
        <p:spPr>
          <a:xfrm>
            <a:off x="257831" y="1399663"/>
            <a:ext cx="11172169" cy="4524315"/>
          </a:xfrm>
          <a:prstGeom prst="rect">
            <a:avLst/>
          </a:prstGeom>
        </p:spPr>
        <p:txBody>
          <a:bodyPr wrap="square">
            <a:spAutoFit/>
          </a:bodyPr>
          <a:lstStyle/>
          <a:p>
            <a:pPr>
              <a:spcAft>
                <a:spcPts val="0"/>
              </a:spcAft>
            </a:pPr>
            <a:r>
              <a:rPr lang="en-GB" dirty="0">
                <a:latin typeface="Calibri" panose="020F0502020204030204" pitchFamily="34" charset="0"/>
                <a:ea typeface="Calibri" panose="020F0502020204030204" pitchFamily="34" charset="0"/>
              </a:rPr>
              <a:t>All schools are expected the send a Common Transfer File (CTF) when a pupil moves from Primary to Secondary and similarly whenever a pupil moves school. The school file should also be sent without delay (including the safeguarding file which must be signed for to confirm receipt). It is also expected that during transition key information about pupils, their needs and support should be shared with the new school. Particularly at normal transition times, this would be considered best practice in order to ensure pupils are supported in engaging with their new school, especially those with Special Educational Needs. This should be done in good time in preparation for the child’s transition, and include linking with key support services, such as the Autism Team.</a:t>
            </a:r>
          </a:p>
          <a:p>
            <a:pPr>
              <a:spcAft>
                <a:spcPts val="0"/>
              </a:spcAft>
            </a:pPr>
            <a:r>
              <a:rPr lang="en-GB" dirty="0">
                <a:latin typeface="Calibri" panose="020F0502020204030204" pitchFamily="34" charset="0"/>
                <a:ea typeface="Calibri" panose="020F0502020204030204" pitchFamily="34" charset="0"/>
              </a:rPr>
              <a:t> </a:t>
            </a:r>
          </a:p>
          <a:p>
            <a:pPr>
              <a:spcAft>
                <a:spcPts val="0"/>
              </a:spcAft>
            </a:pPr>
            <a:r>
              <a:rPr lang="en-GB" dirty="0">
                <a:latin typeface="Calibri" panose="020F0502020204030204" pitchFamily="34" charset="0"/>
                <a:ea typeface="Calibri" panose="020F0502020204030204" pitchFamily="34" charset="0"/>
              </a:rPr>
              <a:t>Schools (legally their admission authority) also have a legal requirement to notify the local authority of the decision of their admission applications and the number of places available in school. An admission authority musty notify the local authority of every application and its outcome as soon as reasonably practicable, but should aim to be within two school days. Online  systems are in place for admission authorities to upload this information digitally in order to comply with the requirements of the School Admission Code.</a:t>
            </a:r>
          </a:p>
          <a:p>
            <a:pPr>
              <a:spcAft>
                <a:spcPts val="0"/>
              </a:spcAft>
            </a:pPr>
            <a:endParaRPr lang="en-GB" dirty="0">
              <a:latin typeface="Calibri" panose="020F0502020204030204" pitchFamily="34" charset="0"/>
              <a:ea typeface="Calibri" panose="020F0502020204030204" pitchFamily="34" charset="0"/>
            </a:endParaRPr>
          </a:p>
          <a:p>
            <a:pPr>
              <a:spcAft>
                <a:spcPts val="0"/>
              </a:spcAft>
            </a:pPr>
            <a:r>
              <a:rPr lang="en-GB" dirty="0">
                <a:latin typeface="Calibri" panose="020F0502020204030204" pitchFamily="34" charset="0"/>
                <a:ea typeface="Calibri" panose="020F0502020204030204" pitchFamily="34" charset="0"/>
              </a:rPr>
              <a:t>AS THE LAST ORGANISATION THE CHILD IS ON ROLE AT PLEASE ENSURE THAT  YOU ARE FOLLOWING UP ANY CHILD WITHOUT A SCHOOL PLACE AS IS EVERYONE’S RESPONSIBILITY</a:t>
            </a:r>
          </a:p>
        </p:txBody>
      </p:sp>
    </p:spTree>
    <p:extLst>
      <p:ext uri="{BB962C8B-B14F-4D97-AF65-F5344CB8AC3E}">
        <p14:creationId xmlns:p14="http://schemas.microsoft.com/office/powerpoint/2010/main" val="58204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21D465-DF2F-45C2-94E8-FBBF4DEA3895}"/>
              </a:ext>
            </a:extLst>
          </p:cNvPr>
          <p:cNvSpPr>
            <a:spLocks noGrp="1"/>
          </p:cNvSpPr>
          <p:nvPr>
            <p:ph type="body" sz="quarter" idx="10"/>
          </p:nvPr>
        </p:nvSpPr>
        <p:spPr>
          <a:xfrm>
            <a:off x="231635" y="206882"/>
            <a:ext cx="7859713" cy="683516"/>
          </a:xfrm>
        </p:spPr>
        <p:txBody>
          <a:bodyPr/>
          <a:lstStyle/>
          <a:p>
            <a:r>
              <a:rPr lang="en-GB" dirty="0"/>
              <a:t>Guidance for the </a:t>
            </a:r>
            <a:br>
              <a:rPr lang="en-GB" dirty="0"/>
            </a:br>
            <a:r>
              <a:rPr lang="en-GB" dirty="0"/>
              <a:t>transferring of safeguarding files</a:t>
            </a:r>
          </a:p>
        </p:txBody>
      </p:sp>
      <p:sp>
        <p:nvSpPr>
          <p:cNvPr id="4" name="Subtitle 2">
            <a:extLst>
              <a:ext uri="{FF2B5EF4-FFF2-40B4-BE49-F238E27FC236}">
                <a16:creationId xmlns:a16="http://schemas.microsoft.com/office/drawing/2014/main" id="{82FFE111-89FD-4CE3-BAA1-5FCF2284020D}"/>
              </a:ext>
            </a:extLst>
          </p:cNvPr>
          <p:cNvSpPr txBox="1">
            <a:spLocks/>
          </p:cNvSpPr>
          <p:nvPr/>
        </p:nvSpPr>
        <p:spPr>
          <a:xfrm>
            <a:off x="231635" y="1348903"/>
            <a:ext cx="11274458" cy="4738388"/>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20000"/>
              </a:lnSpc>
              <a:spcBef>
                <a:spcPts val="500"/>
              </a:spcBef>
              <a:spcAft>
                <a:spcPts val="600"/>
              </a:spcAft>
              <a:buClrTx/>
              <a:buSzTx/>
              <a:buFont typeface="Arial" panose="020B0604020202020204" pitchFamily="34" charset="0"/>
              <a:buNone/>
              <a:tabLst>
                <a:tab pos="547370" algn="l"/>
                <a:tab pos="457200" algn="l"/>
              </a:tabLst>
              <a:defRPr/>
            </a:pPr>
            <a:r>
              <a:rPr kumimoji="0" lang="en-GB" sz="4800" b="1" i="0" u="none" strike="noStrike" kern="1200" cap="none" spc="0" normalizeH="0" baseline="0" noProof="0" dirty="0">
                <a:ln>
                  <a:noFill/>
                </a:ln>
                <a:solidFill>
                  <a:srgbClr val="0062C4"/>
                </a:solidFill>
                <a:effectLst/>
                <a:uLnTx/>
                <a:uFillTx/>
                <a:latin typeface="Calibri" panose="020F0502020204030204"/>
                <a:ea typeface="Times New Roman" panose="02020603050405020304" pitchFamily="18" charset="0"/>
                <a:cs typeface="Arial" panose="020B0604020202020204" pitchFamily="34" charset="0"/>
                <a:hlinkClick r:id="rId2"/>
              </a:rPr>
              <a:t>‘Keeping Children Safe in Education’</a:t>
            </a:r>
            <a:r>
              <a:rPr kumimoji="0" lang="en-GB" sz="4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  states that it is the responsibility of the Designated Safeguarding Lead to ensure that: </a:t>
            </a:r>
            <a:endParaRPr kumimoji="0" lang="en-GB" sz="4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1000"/>
              </a:spcBef>
              <a:spcAft>
                <a:spcPts val="600"/>
              </a:spcAft>
              <a:buClrTx/>
              <a:buSzTx/>
              <a:buFont typeface="Arial" panose="020B0604020202020204" pitchFamily="34" charset="0"/>
              <a:buNone/>
              <a:tabLst>
                <a:tab pos="547370" algn="l"/>
                <a:tab pos="457200" algn="l"/>
              </a:tabLst>
              <a:defRPr/>
            </a:pPr>
            <a:r>
              <a:rPr kumimoji="0" lang="en-GB" sz="48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a:t>
            </a:r>
            <a:r>
              <a:rPr kumimoji="0" lang="en-GB" sz="48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Where children leave the school or college, the designated safeguarding lead should ensure their child protection file is transferred to the new school or college as soon as possible, and </a:t>
            </a:r>
            <a:r>
              <a:rPr kumimoji="0" lang="en-GB" sz="48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within 5 days for an in-year transfer or within the first 5 days of the start of a new term</a:t>
            </a:r>
            <a:r>
              <a:rPr kumimoji="0" lang="en-GB" sz="48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to allow the new school or college to have support in place for when the child arrives. The designated safeguarding lead should ensure secure transit, and confirmation of receipt should be obtained. For schools, this should be transferred separately from the main pupil file. Receiving schools and colleges should ensure key staff such as designated safeguarding leads and special educational needs co-ordinators (SENCO’s) or the named persons with oversight for special educational needs and disability (SEND) in a college, are aware as required.”</a:t>
            </a:r>
            <a:endParaRPr kumimoji="0" lang="en-GB" sz="4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800" b="0" i="1"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Lack of information about their circumstances can impact on the child’s safety, welfare and educational outcomes. In addition to the child protection file, the designated safeguarding lead should also consider if it would be appropriate to share any information with the new school or college in advance of a child leaving. For example, information that would allow the new school or college to continue supporting children who have had a social worker and been victims of abuse, or those who are currently receiving support through the ‘</a:t>
            </a:r>
            <a:r>
              <a:rPr kumimoji="0" lang="en-GB" sz="5600" b="0" i="1"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Channel’ programme and have that support in place for when the child arrives</a:t>
            </a:r>
            <a:r>
              <a:rPr kumimoji="0" lang="en-GB" sz="56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 “</a:t>
            </a:r>
            <a:endParaRPr kumimoji="0" lang="en-GB" sz="5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5600" b="0" i="0" u="none" strike="noStrike" kern="1200" cap="none" spc="0" normalizeH="0" baseline="0" noProof="0" dirty="0">
                <a:ln>
                  <a:noFill/>
                </a:ln>
                <a:solidFill>
                  <a:prstClr val="black"/>
                </a:solidFill>
                <a:effectLst/>
                <a:uLnTx/>
                <a:uFillTx/>
                <a:latin typeface="Calibri" panose="020F0502020204030204"/>
                <a:ea typeface="+mn-ea"/>
                <a:cs typeface="+mn-cs"/>
              </a:rPr>
              <a:t>Send within 5 working days.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5600" b="0" i="0" u="none" strike="noStrike" kern="1200" cap="none" spc="0" normalizeH="0" baseline="0" noProof="0" dirty="0">
                <a:ln>
                  <a:noFill/>
                </a:ln>
                <a:solidFill>
                  <a:prstClr val="black"/>
                </a:solidFill>
                <a:effectLst/>
                <a:uLnTx/>
                <a:uFillTx/>
                <a:latin typeface="Calibri" panose="020F0502020204030204"/>
                <a:ea typeface="+mn-ea"/>
                <a:cs typeface="+mn-cs"/>
              </a:rPr>
              <a:t>Phone call to the receiving DSL ASAP (but definitely within 5 working days) – it’s easier to communicate with words.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5600" b="0" i="0" u="none" strike="noStrike" kern="1200" cap="none" spc="0" normalizeH="0" baseline="0" noProof="0" dirty="0">
                <a:ln>
                  <a:noFill/>
                </a:ln>
                <a:solidFill>
                  <a:prstClr val="black"/>
                </a:solidFill>
                <a:effectLst/>
                <a:uLnTx/>
                <a:uFillTx/>
                <a:latin typeface="Calibri" panose="020F0502020204030204"/>
                <a:ea typeface="+mn-ea"/>
                <a:cs typeface="+mn-cs"/>
              </a:rPr>
              <a:t>Deliver paper copies by hand where possible.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5600" b="0" i="0" u="none" strike="noStrike" kern="1200" cap="none" spc="0" normalizeH="0" baseline="0" noProof="0" dirty="0">
                <a:ln>
                  <a:noFill/>
                </a:ln>
                <a:solidFill>
                  <a:prstClr val="black"/>
                </a:solidFill>
                <a:effectLst/>
                <a:uLnTx/>
                <a:uFillTx/>
                <a:latin typeface="Calibri" panose="020F0502020204030204"/>
                <a:ea typeface="+mn-ea"/>
                <a:cs typeface="+mn-cs"/>
              </a:rPr>
              <a:t>Send paper copies by registered delivery requiring a signature and ensure to phone and inform that files are being sent through post (when hand delivery isn’t possible.)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5600" b="0" i="0" u="none" strike="noStrike" kern="1200" cap="none" spc="0" normalizeH="0" baseline="0" noProof="0" dirty="0">
                <a:ln>
                  <a:noFill/>
                </a:ln>
                <a:solidFill>
                  <a:prstClr val="black"/>
                </a:solidFill>
                <a:effectLst/>
                <a:uLnTx/>
                <a:uFillTx/>
                <a:latin typeface="Calibri" panose="020F0502020204030204"/>
                <a:ea typeface="+mn-ea"/>
                <a:cs typeface="+mn-cs"/>
              </a:rPr>
              <a:t>Summary front page to detail the following: (large files are very difficult to unpick without guidance)</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685800" marR="0" lvl="0" indent="-6858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Dates when social care STARTED their involvement.</a:t>
            </a:r>
          </a:p>
          <a:p>
            <a:pPr marL="685800" marR="0" lvl="0" indent="-6858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Summary of key incidents with dates.</a:t>
            </a:r>
          </a:p>
          <a:p>
            <a:pPr marL="685800" marR="0" lvl="0" indent="-6858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Last 12 months in more detail.</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62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A68F1A-7564-4454-B2B8-10ACE9B63F82}"/>
              </a:ext>
            </a:extLst>
          </p:cNvPr>
          <p:cNvSpPr>
            <a:spLocks noGrp="1"/>
          </p:cNvSpPr>
          <p:nvPr>
            <p:ph type="body" sz="quarter" idx="10"/>
          </p:nvPr>
        </p:nvSpPr>
        <p:spPr/>
        <p:txBody>
          <a:bodyPr/>
          <a:lstStyle/>
          <a:p>
            <a:r>
              <a:rPr lang="en-GB" dirty="0"/>
              <a:t>Safeguarding training</a:t>
            </a:r>
          </a:p>
        </p:txBody>
      </p:sp>
      <p:sp>
        <p:nvSpPr>
          <p:cNvPr id="4" name="TextBox 3">
            <a:extLst>
              <a:ext uri="{FF2B5EF4-FFF2-40B4-BE49-F238E27FC236}">
                <a16:creationId xmlns:a16="http://schemas.microsoft.com/office/drawing/2014/main" id="{BC5BBB0C-C32F-4BA8-AA3A-A08F4B501BA4}"/>
              </a:ext>
            </a:extLst>
          </p:cNvPr>
          <p:cNvSpPr txBox="1"/>
          <p:nvPr/>
        </p:nvSpPr>
        <p:spPr>
          <a:xfrm>
            <a:off x="100642" y="1418524"/>
            <a:ext cx="11990715" cy="5632311"/>
          </a:xfrm>
          <a:prstGeom prst="rect">
            <a:avLst/>
          </a:prstGeom>
          <a:noFill/>
        </p:spPr>
        <p:txBody>
          <a:bodyPr wrap="square" rtlCol="0">
            <a:spAutoFit/>
          </a:bodyPr>
          <a:lstStyle/>
          <a:p>
            <a:r>
              <a:rPr lang="en-GB" b="1" u="sng" dirty="0"/>
              <a:t>Please ensure that your whole staff safeguarding training needs are mapped out for the year ahead. These include review of:</a:t>
            </a:r>
          </a:p>
          <a:p>
            <a:endParaRPr lang="en-GB" dirty="0"/>
          </a:p>
          <a:p>
            <a:endParaRPr lang="en-GB" dirty="0"/>
          </a:p>
          <a:p>
            <a:pPr marL="285750" indent="-285750">
              <a:buFont typeface="Wingdings" panose="05000000000000000000" pitchFamily="2" charset="2"/>
              <a:buChar char="§"/>
            </a:pPr>
            <a:r>
              <a:rPr lang="en-GB" dirty="0">
                <a:solidFill>
                  <a:srgbClr val="0070C0"/>
                </a:solidFill>
              </a:rPr>
              <a:t>How often your whole body of staff including governors and trustees access Introduction to Safeguarding (we recommend every 3 years)</a:t>
            </a:r>
          </a:p>
          <a:p>
            <a:pPr marL="285750" indent="-285750">
              <a:buFont typeface="Wingdings" panose="05000000000000000000" pitchFamily="2" charset="2"/>
              <a:buChar char="§"/>
            </a:pPr>
            <a:endParaRPr lang="en-GB" dirty="0"/>
          </a:p>
          <a:p>
            <a:pPr marL="285750" indent="-285750">
              <a:buFont typeface="Wingdings" panose="05000000000000000000" pitchFamily="2" charset="2"/>
              <a:buChar char="§"/>
            </a:pPr>
            <a:r>
              <a:rPr lang="en-GB" dirty="0">
                <a:solidFill>
                  <a:srgbClr val="00B050"/>
                </a:solidFill>
              </a:rPr>
              <a:t>Dates of all DDSL’s and DSL training expiration and advance booking of relevant course to ensure training is in date and maintained (DSL 1 and 2 valid for 2 years however advisory to complete this course in full after several years, according to need)</a:t>
            </a:r>
          </a:p>
          <a:p>
            <a:pPr marL="285750" indent="-285750">
              <a:buFont typeface="Wingdings" panose="05000000000000000000" pitchFamily="2" charset="2"/>
              <a:buChar char="§"/>
            </a:pPr>
            <a:endParaRPr lang="en-GB" dirty="0"/>
          </a:p>
          <a:p>
            <a:pPr marL="285750" indent="-285750">
              <a:buFont typeface="Wingdings" panose="05000000000000000000" pitchFamily="2" charset="2"/>
              <a:buChar char="§"/>
            </a:pPr>
            <a:r>
              <a:rPr lang="en-GB" dirty="0">
                <a:solidFill>
                  <a:schemeClr val="accent2"/>
                </a:solidFill>
              </a:rPr>
              <a:t>How and where is safeguarding training recorded?</a:t>
            </a:r>
          </a:p>
          <a:p>
            <a:pPr marL="285750" indent="-285750">
              <a:buFont typeface="Wingdings" panose="05000000000000000000" pitchFamily="2" charset="2"/>
              <a:buChar char="§"/>
            </a:pPr>
            <a:endParaRPr lang="en-GB" dirty="0"/>
          </a:p>
          <a:p>
            <a:pPr marL="285750" indent="-285750">
              <a:buFont typeface="Wingdings" panose="05000000000000000000" pitchFamily="2" charset="2"/>
              <a:buChar char="§"/>
            </a:pPr>
            <a:r>
              <a:rPr lang="en-GB" dirty="0">
                <a:solidFill>
                  <a:srgbClr val="7030A0"/>
                </a:solidFill>
              </a:rPr>
              <a:t>KCSIE annual update- how do you gain assurance that all staff have read and understood their responsibilities?</a:t>
            </a:r>
          </a:p>
          <a:p>
            <a:pPr marL="285750" indent="-285750">
              <a:buFont typeface="Wingdings" panose="05000000000000000000" pitchFamily="2" charset="2"/>
              <a:buChar char="§"/>
            </a:pPr>
            <a:endParaRPr lang="en-GB" dirty="0"/>
          </a:p>
          <a:p>
            <a:pPr marL="285750" indent="-285750">
              <a:buFont typeface="Wingdings" panose="05000000000000000000" pitchFamily="2" charset="2"/>
              <a:buChar char="§"/>
            </a:pPr>
            <a:r>
              <a:rPr lang="en-GB" dirty="0">
                <a:solidFill>
                  <a:srgbClr val="EA127B"/>
                </a:solidFill>
              </a:rPr>
              <a:t>What does safeguarding training look like within your setting </a:t>
            </a:r>
            <a:r>
              <a:rPr lang="en-GB" dirty="0" err="1">
                <a:solidFill>
                  <a:srgbClr val="EA127B"/>
                </a:solidFill>
              </a:rPr>
              <a:t>eg</a:t>
            </a:r>
            <a:r>
              <a:rPr lang="en-GB" dirty="0">
                <a:solidFill>
                  <a:srgbClr val="EA127B"/>
                </a:solidFill>
              </a:rPr>
              <a:t> who access what, contextual themes etc</a:t>
            </a:r>
          </a:p>
          <a:p>
            <a:pPr marL="285750" indent="-285750">
              <a:buFontTx/>
              <a:buChar char="-"/>
            </a:pPr>
            <a:endParaRPr lang="en-GB" dirty="0"/>
          </a:p>
          <a:p>
            <a:endParaRPr lang="en-GB" dirty="0"/>
          </a:p>
          <a:p>
            <a:r>
              <a:rPr lang="en-US" dirty="0">
                <a:hlinkClick r:id="rId2"/>
              </a:rPr>
              <a:t>Nottingham Schools - Nottingham City Council</a:t>
            </a:r>
            <a:endParaRPr lang="en-GB" dirty="0"/>
          </a:p>
          <a:p>
            <a:endParaRPr lang="en-GB" dirty="0"/>
          </a:p>
          <a:p>
            <a:endParaRPr lang="en-GB" dirty="0"/>
          </a:p>
        </p:txBody>
      </p:sp>
    </p:spTree>
    <p:extLst>
      <p:ext uri="{BB962C8B-B14F-4D97-AF65-F5344CB8AC3E}">
        <p14:creationId xmlns:p14="http://schemas.microsoft.com/office/powerpoint/2010/main" val="256055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BFE7D0-6A17-4B84-A4BA-EB07DD050664}"/>
              </a:ext>
            </a:extLst>
          </p:cNvPr>
          <p:cNvSpPr>
            <a:spLocks noGrp="1"/>
          </p:cNvSpPr>
          <p:nvPr>
            <p:ph type="body" sz="quarter" idx="10"/>
          </p:nvPr>
        </p:nvSpPr>
        <p:spPr>
          <a:xfrm>
            <a:off x="401452" y="234951"/>
            <a:ext cx="8948057" cy="683516"/>
          </a:xfrm>
        </p:spPr>
        <p:txBody>
          <a:bodyPr/>
          <a:lstStyle/>
          <a:p>
            <a:r>
              <a:rPr lang="en-GB" dirty="0"/>
              <a:t>Local Safeguarding Partnership Audit</a:t>
            </a:r>
          </a:p>
        </p:txBody>
      </p:sp>
      <p:sp>
        <p:nvSpPr>
          <p:cNvPr id="3" name="Rectangle 2">
            <a:extLst>
              <a:ext uri="{FF2B5EF4-FFF2-40B4-BE49-F238E27FC236}">
                <a16:creationId xmlns:a16="http://schemas.microsoft.com/office/drawing/2014/main" id="{718A5708-F06B-429E-961B-A399E8CA5863}"/>
              </a:ext>
            </a:extLst>
          </p:cNvPr>
          <p:cNvSpPr/>
          <p:nvPr/>
        </p:nvSpPr>
        <p:spPr>
          <a:xfrm>
            <a:off x="613954" y="1579496"/>
            <a:ext cx="10633166" cy="4093428"/>
          </a:xfrm>
          <a:prstGeom prst="rect">
            <a:avLst/>
          </a:prstGeom>
        </p:spPr>
        <p:txBody>
          <a:bodyPr wrap="square">
            <a:spAutoFit/>
          </a:bodyPr>
          <a:lstStyle/>
          <a:p>
            <a:pPr lvl="0"/>
            <a:r>
              <a:rPr lang="en-GB" sz="2000" dirty="0">
                <a:solidFill>
                  <a:prstClr val="black"/>
                </a:solidFill>
                <a:cs typeface="Arial" panose="020B0604020202020204" pitchFamily="34" charset="0"/>
              </a:rPr>
              <a:t>This academic years online audit window opened at the start of the summer term with an email sent to all Headteachers along with a ‘</a:t>
            </a:r>
            <a:r>
              <a:rPr lang="en-GB" sz="2000" b="1" dirty="0">
                <a:solidFill>
                  <a:prstClr val="black"/>
                </a:solidFill>
                <a:cs typeface="Arial" panose="020B0604020202020204" pitchFamily="34" charset="0"/>
              </a:rPr>
              <a:t>support and guidance</a:t>
            </a:r>
            <a:r>
              <a:rPr lang="en-GB" sz="2000" dirty="0">
                <a:solidFill>
                  <a:prstClr val="black"/>
                </a:solidFill>
                <a:cs typeface="Arial" panose="020B0604020202020204" pitchFamily="34" charset="0"/>
              </a:rPr>
              <a:t>’ document that should answer any questions to help with the completion of the audit and understanding the wider process. </a:t>
            </a:r>
          </a:p>
          <a:p>
            <a:pPr lvl="0"/>
            <a:endParaRPr lang="en-GB" sz="2000" dirty="0">
              <a:solidFill>
                <a:prstClr val="black"/>
              </a:solidFill>
              <a:cs typeface="Arial" panose="020B0604020202020204" pitchFamily="34" charset="0"/>
            </a:endParaRPr>
          </a:p>
          <a:p>
            <a:pPr lvl="0"/>
            <a:r>
              <a:rPr lang="en-GB" sz="2000" b="1" dirty="0">
                <a:solidFill>
                  <a:prstClr val="black"/>
                </a:solidFill>
              </a:rPr>
              <a:t>The annual audit opened on </a:t>
            </a:r>
            <a:r>
              <a:rPr lang="en-GB" sz="2000" b="1" u="sng" dirty="0">
                <a:solidFill>
                  <a:prstClr val="black"/>
                </a:solidFill>
              </a:rPr>
              <a:t>Monday 15</a:t>
            </a:r>
            <a:r>
              <a:rPr lang="en-GB" sz="2000" b="1" u="sng" baseline="30000" dirty="0">
                <a:solidFill>
                  <a:prstClr val="black"/>
                </a:solidFill>
              </a:rPr>
              <a:t>th</a:t>
            </a:r>
            <a:r>
              <a:rPr lang="en-GB" sz="2000" b="1" u="sng" dirty="0">
                <a:solidFill>
                  <a:prstClr val="black"/>
                </a:solidFill>
              </a:rPr>
              <a:t> April 2024</a:t>
            </a:r>
            <a:r>
              <a:rPr lang="en-GB" sz="2000" b="1" dirty="0">
                <a:solidFill>
                  <a:prstClr val="black"/>
                </a:solidFill>
              </a:rPr>
              <a:t> </a:t>
            </a:r>
          </a:p>
          <a:p>
            <a:pPr lvl="0"/>
            <a:r>
              <a:rPr lang="en-GB" sz="2000" b="1" dirty="0">
                <a:solidFill>
                  <a:prstClr val="black"/>
                </a:solidFill>
              </a:rPr>
              <a:t>The deadline for completion is </a:t>
            </a:r>
            <a:r>
              <a:rPr lang="en-GB" sz="2000" b="1" u="sng" dirty="0">
                <a:solidFill>
                  <a:prstClr val="black"/>
                </a:solidFill>
              </a:rPr>
              <a:t>Monday 15</a:t>
            </a:r>
            <a:r>
              <a:rPr lang="en-GB" sz="2000" b="1" u="sng" baseline="30000" dirty="0">
                <a:solidFill>
                  <a:prstClr val="black"/>
                </a:solidFill>
              </a:rPr>
              <a:t>th</a:t>
            </a:r>
            <a:r>
              <a:rPr lang="en-GB" sz="2000" b="1" u="sng" dirty="0">
                <a:solidFill>
                  <a:prstClr val="black"/>
                </a:solidFill>
              </a:rPr>
              <a:t> July 2024</a:t>
            </a:r>
          </a:p>
          <a:p>
            <a:pPr lvl="0"/>
            <a:endParaRPr lang="en-GB" sz="2000" b="1" dirty="0">
              <a:solidFill>
                <a:srgbClr val="EA127B"/>
              </a:solidFill>
            </a:endParaRPr>
          </a:p>
          <a:p>
            <a:pPr lvl="0"/>
            <a:r>
              <a:rPr lang="en-GB" sz="2000" dirty="0">
                <a:solidFill>
                  <a:srgbClr val="444444"/>
                </a:solidFill>
                <a:ea typeface="Times New Roman" panose="02020603050405020304" pitchFamily="18" charset="0"/>
                <a:cs typeface="Arial" panose="020B0604020202020204" pitchFamily="34" charset="0"/>
              </a:rPr>
              <a:t>We have attempted to ensure that the audit is as accessible as possible to reduce the time and resources required to complete your submission, this is through feedback from professionals completing it last year and updates to KCSIE 2023</a:t>
            </a:r>
          </a:p>
          <a:p>
            <a:pPr lvl="0"/>
            <a:endParaRPr lang="en-US" sz="2000" dirty="0">
              <a:solidFill>
                <a:prstClr val="black"/>
              </a:solidFill>
            </a:endParaRPr>
          </a:p>
          <a:p>
            <a:pPr lvl="0"/>
            <a:r>
              <a:rPr lang="en-US" sz="2000" dirty="0">
                <a:solidFill>
                  <a:prstClr val="black"/>
                </a:solidFill>
              </a:rPr>
              <a:t>We recommend that </a:t>
            </a:r>
            <a:r>
              <a:rPr lang="en-US" sz="2000" u="sng" dirty="0">
                <a:solidFill>
                  <a:prstClr val="black"/>
                </a:solidFill>
              </a:rPr>
              <a:t>Keeping Children Safe in Education 2023</a:t>
            </a:r>
            <a:r>
              <a:rPr lang="en-US" sz="2000" dirty="0">
                <a:solidFill>
                  <a:prstClr val="black"/>
                </a:solidFill>
              </a:rPr>
              <a:t> (KCSIE 2023) is at hand </a:t>
            </a:r>
            <a:r>
              <a:rPr lang="en-GB" sz="2000" dirty="0">
                <a:solidFill>
                  <a:prstClr val="black"/>
                </a:solidFill>
              </a:rPr>
              <a:t>whilst completing the audit.</a:t>
            </a:r>
          </a:p>
        </p:txBody>
      </p:sp>
    </p:spTree>
    <p:extLst>
      <p:ext uri="{BB962C8B-B14F-4D97-AF65-F5344CB8AC3E}">
        <p14:creationId xmlns:p14="http://schemas.microsoft.com/office/powerpoint/2010/main" val="6822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8E8C56-ED31-46F0-A97C-B750D6F7A891}"/>
              </a:ext>
            </a:extLst>
          </p:cNvPr>
          <p:cNvSpPr>
            <a:spLocks noGrp="1"/>
          </p:cNvSpPr>
          <p:nvPr>
            <p:ph type="body" sz="quarter" idx="10"/>
          </p:nvPr>
        </p:nvSpPr>
        <p:spPr/>
        <p:txBody>
          <a:bodyPr/>
          <a:lstStyle/>
          <a:p>
            <a:r>
              <a:rPr lang="en-GB" dirty="0"/>
              <a:t>Strategy discussions</a:t>
            </a:r>
          </a:p>
        </p:txBody>
      </p:sp>
      <p:pic>
        <p:nvPicPr>
          <p:cNvPr id="5" name="Picture 4">
            <a:extLst>
              <a:ext uri="{FF2B5EF4-FFF2-40B4-BE49-F238E27FC236}">
                <a16:creationId xmlns:a16="http://schemas.microsoft.com/office/drawing/2014/main" id="{069C4CB4-1973-47B9-8295-5B1455982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79" y="1221013"/>
            <a:ext cx="6609807" cy="5296161"/>
          </a:xfrm>
          <a:prstGeom prst="rect">
            <a:avLst/>
          </a:prstGeom>
        </p:spPr>
      </p:pic>
      <p:sp>
        <p:nvSpPr>
          <p:cNvPr id="6" name="TextBox 5">
            <a:extLst>
              <a:ext uri="{FF2B5EF4-FFF2-40B4-BE49-F238E27FC236}">
                <a16:creationId xmlns:a16="http://schemas.microsoft.com/office/drawing/2014/main" id="{4F0CAD71-9D6B-4F3F-BBB3-C3A01F6FD225}"/>
              </a:ext>
            </a:extLst>
          </p:cNvPr>
          <p:cNvSpPr txBox="1"/>
          <p:nvPr/>
        </p:nvSpPr>
        <p:spPr>
          <a:xfrm>
            <a:off x="7576455" y="1438861"/>
            <a:ext cx="4432665" cy="4801314"/>
          </a:xfrm>
          <a:prstGeom prst="rect">
            <a:avLst/>
          </a:prstGeom>
          <a:noFill/>
        </p:spPr>
        <p:txBody>
          <a:bodyPr wrap="square" rtlCol="0">
            <a:spAutoFit/>
          </a:bodyPr>
          <a:lstStyle/>
          <a:p>
            <a:pPr marL="285750" indent="-285750">
              <a:buFont typeface="Wingdings" panose="05000000000000000000" pitchFamily="2" charset="2"/>
              <a:buChar char="ü"/>
            </a:pPr>
            <a:r>
              <a:rPr lang="en-GB" dirty="0">
                <a:solidFill>
                  <a:srgbClr val="00B050"/>
                </a:solidFill>
              </a:rPr>
              <a:t> </a:t>
            </a:r>
            <a:r>
              <a:rPr lang="en-GB" dirty="0"/>
              <a:t>Ensure that your ‘front of house’ understand the purpose of the call</a:t>
            </a:r>
          </a:p>
          <a:p>
            <a:endParaRPr lang="en-GB" dirty="0"/>
          </a:p>
          <a:p>
            <a:pPr marL="285750" indent="-285750">
              <a:buFont typeface="Wingdings" panose="05000000000000000000" pitchFamily="2" charset="2"/>
              <a:buChar char="ü"/>
            </a:pPr>
            <a:r>
              <a:rPr lang="en-GB" dirty="0">
                <a:solidFill>
                  <a:srgbClr val="00B050"/>
                </a:solidFill>
              </a:rPr>
              <a:t> </a:t>
            </a:r>
            <a:r>
              <a:rPr lang="en-GB" dirty="0"/>
              <a:t>Ensure email response to City MASH as priority to identify who will be attend from your setting for the purposes of teams invite and recording</a:t>
            </a:r>
          </a:p>
          <a:p>
            <a:endParaRPr lang="en-GB" dirty="0"/>
          </a:p>
          <a:p>
            <a:pPr marL="285750" indent="-285750">
              <a:buFont typeface="Wingdings" panose="05000000000000000000" pitchFamily="2" charset="2"/>
              <a:buChar char="ü"/>
            </a:pPr>
            <a:r>
              <a:rPr lang="en-GB" dirty="0">
                <a:solidFill>
                  <a:srgbClr val="00B050"/>
                </a:solidFill>
              </a:rPr>
              <a:t> </a:t>
            </a:r>
            <a:r>
              <a:rPr lang="en-GB" dirty="0"/>
              <a:t>Please make Claire Maclean aware where contact details for the DSL differ to those on our central database </a:t>
            </a:r>
            <a:r>
              <a:rPr lang="en-GB" b="1" dirty="0"/>
              <a:t>during half terms</a:t>
            </a:r>
          </a:p>
          <a:p>
            <a:endParaRPr lang="en-GB" b="1" dirty="0"/>
          </a:p>
          <a:p>
            <a:pPr marL="285750" indent="-285750">
              <a:buFont typeface="Wingdings" panose="05000000000000000000" pitchFamily="2" charset="2"/>
              <a:buChar char="ü"/>
            </a:pPr>
            <a:r>
              <a:rPr lang="en-GB" b="1" dirty="0">
                <a:solidFill>
                  <a:srgbClr val="00B050"/>
                </a:solidFill>
              </a:rPr>
              <a:t> </a:t>
            </a:r>
            <a:r>
              <a:rPr lang="en-GB" dirty="0"/>
              <a:t>Ensure that there is coverage within safeguarding teams over school breaks or communicate accordingly with Claire Maclean where this request can not be fulfilled</a:t>
            </a:r>
          </a:p>
        </p:txBody>
      </p:sp>
    </p:spTree>
    <p:extLst>
      <p:ext uri="{BB962C8B-B14F-4D97-AF65-F5344CB8AC3E}">
        <p14:creationId xmlns:p14="http://schemas.microsoft.com/office/powerpoint/2010/main" val="86443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F0728C-550C-4B02-8715-1605CEC71101}"/>
              </a:ext>
            </a:extLst>
          </p:cNvPr>
          <p:cNvSpPr>
            <a:spLocks noGrp="1"/>
          </p:cNvSpPr>
          <p:nvPr>
            <p:ph type="body" sz="quarter" idx="10"/>
          </p:nvPr>
        </p:nvSpPr>
        <p:spPr>
          <a:xfrm>
            <a:off x="238991" y="450394"/>
            <a:ext cx="10270902" cy="577948"/>
          </a:xfrm>
        </p:spPr>
        <p:txBody>
          <a:bodyPr/>
          <a:lstStyle/>
          <a:p>
            <a:r>
              <a:rPr lang="en-GB" dirty="0"/>
              <a:t>Improving multi agency working…what next?</a:t>
            </a:r>
          </a:p>
        </p:txBody>
      </p:sp>
      <p:sp>
        <p:nvSpPr>
          <p:cNvPr id="3" name="Rectangle 2">
            <a:extLst>
              <a:ext uri="{FF2B5EF4-FFF2-40B4-BE49-F238E27FC236}">
                <a16:creationId xmlns:a16="http://schemas.microsoft.com/office/drawing/2014/main" id="{15A6330C-CBA2-46ED-9FB5-D795AEC9CEB6}"/>
              </a:ext>
            </a:extLst>
          </p:cNvPr>
          <p:cNvSpPr/>
          <p:nvPr/>
        </p:nvSpPr>
        <p:spPr>
          <a:xfrm>
            <a:off x="238991" y="1319348"/>
            <a:ext cx="11047318" cy="2677656"/>
          </a:xfrm>
          <a:prstGeom prst="rect">
            <a:avLst/>
          </a:prstGeom>
        </p:spPr>
        <p:txBody>
          <a:bodyPr wrap="square">
            <a:spAutoFit/>
          </a:bodyPr>
          <a:lstStyle/>
          <a:p>
            <a:pPr marL="285750" indent="-285750">
              <a:buFont typeface="Wingdings" panose="05000000000000000000" pitchFamily="2" charset="2"/>
              <a:buChar char="ü"/>
            </a:pPr>
            <a:r>
              <a:rPr lang="en-GB" sz="1400" dirty="0"/>
              <a:t>Claire Maclean and Jo  Rowlett to attend quarterly meeting with social care and key partners to discuss attendance at strategy meetings and feed back any key messages </a:t>
            </a:r>
          </a:p>
          <a:p>
            <a:pPr marL="285750" indent="-285750">
              <a:buFont typeface="Wingdings" panose="05000000000000000000" pitchFamily="2" charset="2"/>
              <a:buChar char="ü"/>
            </a:pPr>
            <a:endParaRPr lang="en-GB" sz="1400" dirty="0"/>
          </a:p>
          <a:p>
            <a:pPr marL="342900" indent="-342900">
              <a:buFont typeface="Wingdings" panose="05000000000000000000" pitchFamily="2" charset="2"/>
              <a:buChar char="ü"/>
            </a:pPr>
            <a:r>
              <a:rPr lang="en-GB" sz="1400" dirty="0"/>
              <a:t>DSL contact list for each school has been shared with social care to ease communication</a:t>
            </a:r>
          </a:p>
          <a:p>
            <a:pPr marL="285750" indent="-285750">
              <a:buFont typeface="Wingdings" panose="05000000000000000000" pitchFamily="2" charset="2"/>
              <a:buChar char="ü"/>
            </a:pPr>
            <a:endParaRPr lang="en-GB" sz="1400" dirty="0"/>
          </a:p>
          <a:p>
            <a:pPr marL="342900" indent="-342900">
              <a:buFont typeface="Wingdings" panose="05000000000000000000" pitchFamily="2" charset="2"/>
              <a:buChar char="ü"/>
            </a:pPr>
            <a:r>
              <a:rPr lang="en-GB" sz="1400" dirty="0"/>
              <a:t>Social care team managers to highlight the importance of inviting schools to strategy discussions and ask social workers to </a:t>
            </a:r>
            <a:r>
              <a:rPr lang="en-GB" sz="1400" b="1" dirty="0"/>
              <a:t>call </a:t>
            </a:r>
            <a:r>
              <a:rPr lang="en-GB" sz="1400" dirty="0"/>
              <a:t>schools as well as email (including school holidays)</a:t>
            </a:r>
          </a:p>
          <a:p>
            <a:pPr marL="285750" indent="-285750">
              <a:buFont typeface="Wingdings" panose="05000000000000000000" pitchFamily="2" charset="2"/>
              <a:buChar char="ü"/>
            </a:pPr>
            <a:endParaRPr lang="en-GB" sz="1400" dirty="0"/>
          </a:p>
          <a:p>
            <a:pPr marL="342900" indent="-342900">
              <a:buFont typeface="Wingdings" panose="05000000000000000000" pitchFamily="2" charset="2"/>
              <a:buChar char="ü"/>
            </a:pPr>
            <a:r>
              <a:rPr lang="en-GB" sz="1400" dirty="0"/>
              <a:t>Schools to inform Claire Maclean if there is a change of DSL across the year to ensure that the contact list is up to date. Where the DSL contact during holidays will differ from that on the LA’s central database please ensure to share with Claire Maclean</a:t>
            </a:r>
          </a:p>
          <a:p>
            <a:pPr marL="285750" indent="-285750">
              <a:buFont typeface="Wingdings" panose="05000000000000000000" pitchFamily="2" charset="2"/>
              <a:buChar char="ü"/>
            </a:pPr>
            <a:endParaRPr lang="en-GB" sz="1400" dirty="0"/>
          </a:p>
          <a:p>
            <a:pPr marL="342900" indent="-342900">
              <a:buFont typeface="Wingdings" panose="05000000000000000000" pitchFamily="2" charset="2"/>
              <a:buChar char="ü"/>
            </a:pPr>
            <a:r>
              <a:rPr lang="en-GB" sz="1400" dirty="0"/>
              <a:t>Schools to prioritise strategy discussion attendance and ensure that there is adequate capacity within the DSL team</a:t>
            </a:r>
          </a:p>
        </p:txBody>
      </p:sp>
      <p:sp>
        <p:nvSpPr>
          <p:cNvPr id="4" name="Rectangle 3">
            <a:extLst>
              <a:ext uri="{FF2B5EF4-FFF2-40B4-BE49-F238E27FC236}">
                <a16:creationId xmlns:a16="http://schemas.microsoft.com/office/drawing/2014/main" id="{CFCD2B5A-66CA-4EBB-B758-A7C2D0E99CDA}"/>
              </a:ext>
            </a:extLst>
          </p:cNvPr>
          <p:cNvSpPr/>
          <p:nvPr/>
        </p:nvSpPr>
        <p:spPr>
          <a:xfrm>
            <a:off x="238991" y="4415267"/>
            <a:ext cx="11687397" cy="1815882"/>
          </a:xfrm>
          <a:prstGeom prst="rect">
            <a:avLst/>
          </a:prstGeom>
        </p:spPr>
        <p:txBody>
          <a:bodyPr wrap="square">
            <a:spAutoFit/>
          </a:bodyPr>
          <a:lstStyle/>
          <a:p>
            <a:r>
              <a:rPr lang="en-GB" sz="1400" b="1" i="1" dirty="0">
                <a:latin typeface="Calibri" panose="020F0502020204030204" pitchFamily="34" charset="0"/>
                <a:ea typeface="Calibri" panose="020F0502020204030204" pitchFamily="34" charset="0"/>
              </a:rPr>
              <a:t>Whenever there is reasonable cause to suspect that a child is suffering or is likely to suffer significant harm, a strategy discussion is held, often at short notice, to determine the child’s welfare and plan rapid future action. </a:t>
            </a:r>
          </a:p>
          <a:p>
            <a:endParaRPr lang="en-GB" sz="1400" dirty="0">
              <a:latin typeface="Calibri" panose="020F0502020204030204" pitchFamily="34" charset="0"/>
              <a:ea typeface="Calibri" panose="020F0502020204030204" pitchFamily="34" charset="0"/>
            </a:endParaRPr>
          </a:p>
          <a:p>
            <a:r>
              <a:rPr lang="en-GB" sz="1400" b="1" i="1" dirty="0">
                <a:latin typeface="Calibri" panose="020F0502020204030204" pitchFamily="34" charset="0"/>
                <a:ea typeface="Calibri" panose="020F0502020204030204" pitchFamily="34" charset="0"/>
              </a:rPr>
              <a:t>Attendees</a:t>
            </a:r>
            <a:r>
              <a:rPr lang="en-GB" sz="1400" i="1" dirty="0">
                <a:latin typeface="Calibri" panose="020F0502020204030204" pitchFamily="34" charset="0"/>
                <a:ea typeface="Calibri" panose="020F0502020204030204" pitchFamily="34" charset="0"/>
              </a:rPr>
              <a:t>: A local authority social worker, health practitioner and a police representative should, as a minimum, be involved in the strategy discussion. Other relevant practitioners will depend on the nature of the individual case but may include the referring agency, those who have concerns about the child and/or those involved in the child’s life. (Working Together, 2023). </a:t>
            </a:r>
            <a:endParaRPr lang="en-GB" sz="1400" dirty="0">
              <a:latin typeface="Calibri" panose="020F0502020204030204" pitchFamily="34" charset="0"/>
              <a:ea typeface="Calibri" panose="020F0502020204030204" pitchFamily="34" charset="0"/>
            </a:endParaRPr>
          </a:p>
          <a:p>
            <a:r>
              <a:rPr lang="en-GB" sz="1400" i="1" dirty="0">
                <a:latin typeface="Calibri" panose="020F0502020204030204" pitchFamily="34" charset="0"/>
                <a:ea typeface="Calibri" panose="020F0502020204030204" pitchFamily="34" charset="0"/>
              </a:rPr>
              <a:t>In Nottingham City, it is recognised that schools play a pivotal role in children’s daily lives, can contribute valuable key information, and respond to identified needs. Therefore, there is a local priority to include representation from the child’s education provision in the strategy discussion. </a:t>
            </a:r>
            <a:endParaRPr lang="en-GB" sz="14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1799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C8FF40-1029-4A1C-A5AD-423942629FA1}"/>
              </a:ext>
            </a:extLst>
          </p:cNvPr>
          <p:cNvSpPr>
            <a:spLocks noGrp="1"/>
          </p:cNvSpPr>
          <p:nvPr>
            <p:ph type="body" sz="quarter" idx="10"/>
          </p:nvPr>
        </p:nvSpPr>
        <p:spPr/>
        <p:txBody>
          <a:bodyPr/>
          <a:lstStyle/>
          <a:p>
            <a:r>
              <a:rPr lang="en-GB" dirty="0"/>
              <a:t>Community Safety</a:t>
            </a:r>
          </a:p>
        </p:txBody>
      </p:sp>
      <p:sp>
        <p:nvSpPr>
          <p:cNvPr id="3" name="Rectangle 2">
            <a:extLst>
              <a:ext uri="{FF2B5EF4-FFF2-40B4-BE49-F238E27FC236}">
                <a16:creationId xmlns:a16="http://schemas.microsoft.com/office/drawing/2014/main" id="{3992B884-3563-44AF-9AA9-C56777347F6F}"/>
              </a:ext>
            </a:extLst>
          </p:cNvPr>
          <p:cNvSpPr/>
          <p:nvPr/>
        </p:nvSpPr>
        <p:spPr>
          <a:xfrm>
            <a:off x="1842448" y="2647666"/>
            <a:ext cx="5987809" cy="369332"/>
          </a:xfrm>
          <a:prstGeom prst="rect">
            <a:avLst/>
          </a:prstGeom>
        </p:spPr>
        <p:txBody>
          <a:bodyPr wrap="square">
            <a:spAutoFit/>
          </a:bodyPr>
          <a:lstStyle/>
          <a:p>
            <a:r>
              <a:rPr lang="en-GB" u="sng" dirty="0">
                <a:solidFill>
                  <a:srgbClr val="0563C1"/>
                </a:solidFill>
                <a:latin typeface="Calibri" panose="020F0502020204030204" pitchFamily="34" charset="0"/>
                <a:ea typeface="Calibri" panose="020F0502020204030204" pitchFamily="34" charset="0"/>
                <a:hlinkClick r:id="rId3"/>
              </a:rPr>
              <a:t>Your area | Nottinghamshire Police</a:t>
            </a:r>
            <a:endParaRPr lang="en-GB" dirty="0"/>
          </a:p>
        </p:txBody>
      </p:sp>
    </p:spTree>
    <p:extLst>
      <p:ext uri="{BB962C8B-B14F-4D97-AF65-F5344CB8AC3E}">
        <p14:creationId xmlns:p14="http://schemas.microsoft.com/office/powerpoint/2010/main" val="356569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F569A3-DAAE-461D-87FE-6D851EFDDCDA}"/>
              </a:ext>
            </a:extLst>
          </p:cNvPr>
          <p:cNvSpPr/>
          <p:nvPr/>
        </p:nvSpPr>
        <p:spPr>
          <a:xfrm>
            <a:off x="480175" y="2404200"/>
            <a:ext cx="10210800" cy="2049600"/>
          </a:xfrm>
          <a:prstGeom prst="rect">
            <a:avLst/>
          </a:prstGeom>
        </p:spPr>
        <p:txBody>
          <a:bodyPr wrap="square">
            <a:spAutoFit/>
          </a:bodyPr>
          <a:lstStyle/>
          <a:p>
            <a:pPr>
              <a:lnSpc>
                <a:spcPct val="107000"/>
              </a:lnSpc>
              <a:spcAft>
                <a:spcPts val="800"/>
              </a:spcAft>
            </a:pPr>
            <a:r>
              <a:rPr lang="en-GB" sz="3600" b="1" dirty="0">
                <a:latin typeface="Calibri" panose="020F0502020204030204" pitchFamily="34" charset="0"/>
                <a:ea typeface="Calibri" panose="020F0502020204030204" pitchFamily="34" charset="0"/>
                <a:cs typeface="Times New Roman" panose="02020603050405020304" pitchFamily="18" charset="0"/>
              </a:rPr>
              <a:t>Tuesday 15</a:t>
            </a:r>
            <a:r>
              <a:rPr lang="en-GB" sz="3600" b="1" baseline="30000" dirty="0">
                <a:latin typeface="Calibri" panose="020F0502020204030204" pitchFamily="34" charset="0"/>
                <a:ea typeface="Calibri" panose="020F0502020204030204" pitchFamily="34" charset="0"/>
                <a:cs typeface="Times New Roman" panose="02020603050405020304" pitchFamily="18" charset="0"/>
              </a:rPr>
              <a:t>th</a:t>
            </a:r>
            <a:r>
              <a:rPr lang="en-GB" sz="3600" b="1" dirty="0">
                <a:latin typeface="Calibri" panose="020F0502020204030204" pitchFamily="34" charset="0"/>
                <a:ea typeface="Calibri" panose="020F0502020204030204" pitchFamily="34" charset="0"/>
                <a:cs typeface="Times New Roman" panose="02020603050405020304" pitchFamily="18" charset="0"/>
              </a:rPr>
              <a:t> October 2024 9.30-12pm (face to face)</a:t>
            </a: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b="1" dirty="0">
                <a:latin typeface="Calibri" panose="020F0502020204030204" pitchFamily="34" charset="0"/>
                <a:ea typeface="Calibri" panose="020F0502020204030204" pitchFamily="34" charset="0"/>
                <a:cs typeface="Times New Roman" panose="02020603050405020304" pitchFamily="18" charset="0"/>
              </a:rPr>
              <a:t>Tuesday 11</a:t>
            </a:r>
            <a:r>
              <a:rPr lang="en-GB" sz="3600" b="1" baseline="30000" dirty="0">
                <a:latin typeface="Calibri" panose="020F0502020204030204" pitchFamily="34" charset="0"/>
                <a:ea typeface="Calibri" panose="020F0502020204030204" pitchFamily="34" charset="0"/>
                <a:cs typeface="Times New Roman" panose="02020603050405020304" pitchFamily="18" charset="0"/>
              </a:rPr>
              <a:t>th</a:t>
            </a:r>
            <a:r>
              <a:rPr lang="en-GB" sz="3600" b="1" dirty="0">
                <a:latin typeface="Calibri" panose="020F0502020204030204" pitchFamily="34" charset="0"/>
                <a:ea typeface="Calibri" panose="020F0502020204030204" pitchFamily="34" charset="0"/>
                <a:cs typeface="Times New Roman" panose="02020603050405020304" pitchFamily="18" charset="0"/>
              </a:rPr>
              <a:t> February 2025 9.30-12pm (virtual)</a:t>
            </a: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b="1" dirty="0">
                <a:latin typeface="Calibri" panose="020F0502020204030204" pitchFamily="34" charset="0"/>
                <a:ea typeface="Calibri" panose="020F0502020204030204" pitchFamily="34" charset="0"/>
                <a:cs typeface="Times New Roman" panose="02020603050405020304" pitchFamily="18" charset="0"/>
              </a:rPr>
              <a:t>Tuesday 20th May 2025 9.30-12pm (virtual)</a:t>
            </a:r>
            <a:endParaRPr lang="en-GB" sz="3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06BCEB73-5FF0-4917-9570-23AE21185CA6}"/>
              </a:ext>
            </a:extLst>
          </p:cNvPr>
          <p:cNvSpPr/>
          <p:nvPr/>
        </p:nvSpPr>
        <p:spPr>
          <a:xfrm>
            <a:off x="231802" y="386809"/>
            <a:ext cx="5353773" cy="595932"/>
          </a:xfrm>
          <a:prstGeom prst="rect">
            <a:avLst/>
          </a:prstGeom>
        </p:spPr>
        <p:txBody>
          <a:bodyPr wrap="none">
            <a:spAutoFit/>
          </a:bodyPr>
          <a:lstStyle/>
          <a:p>
            <a:pPr>
              <a:lnSpc>
                <a:spcPct val="107000"/>
              </a:lnSpc>
              <a:spcAft>
                <a:spcPts val="800"/>
              </a:spcAft>
            </a:pPr>
            <a:r>
              <a:rPr lang="en-GB" sz="3200" b="1" u="sng" dirty="0">
                <a:latin typeface="Calibri" panose="020F0502020204030204" pitchFamily="34" charset="0"/>
                <a:ea typeface="Calibri" panose="020F0502020204030204" pitchFamily="34" charset="0"/>
                <a:cs typeface="Times New Roman" panose="02020603050405020304" pitchFamily="18" charset="0"/>
              </a:rPr>
              <a:t>DSL network dates 2024-2025</a:t>
            </a:r>
            <a:endParaRPr lang="en-GB"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429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7857A1C3-D749-42B0-BC7A-DB44A8BEB3BD}"/>
              </a:ext>
            </a:extLst>
          </p:cNvPr>
          <p:cNvGrpSpPr/>
          <p:nvPr/>
        </p:nvGrpSpPr>
        <p:grpSpPr>
          <a:xfrm>
            <a:off x="488272" y="941033"/>
            <a:ext cx="11338262" cy="5723116"/>
            <a:chOff x="756078" y="319596"/>
            <a:chExt cx="11070456" cy="6344553"/>
          </a:xfrm>
        </p:grpSpPr>
        <p:sp>
          <p:nvSpPr>
            <p:cNvPr id="13" name="Flowchart: Process 12">
              <a:extLst>
                <a:ext uri="{FF2B5EF4-FFF2-40B4-BE49-F238E27FC236}">
                  <a16:creationId xmlns:a16="http://schemas.microsoft.com/office/drawing/2014/main" id="{0C8D07EA-F374-4DFF-9F46-00F5C9CB9523}"/>
                </a:ext>
              </a:extLst>
            </p:cNvPr>
            <p:cNvSpPr/>
            <p:nvPr/>
          </p:nvSpPr>
          <p:spPr>
            <a:xfrm>
              <a:off x="772357" y="319596"/>
              <a:ext cx="11026066" cy="665825"/>
            </a:xfrm>
            <a:prstGeom prst="flowChartProcess">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Police attend a domestic abuse incident and complete a Domestic Abuse Police Protection Notice (DAPPN). This is then sent to the Police in the Domestic Abuse Support Unit. Cases are risk assessed as being standard, medium or high risk by the attending officer.</a:t>
              </a:r>
            </a:p>
          </p:txBody>
        </p:sp>
        <p:sp>
          <p:nvSpPr>
            <p:cNvPr id="14" name="Flowchart: Process 13">
              <a:extLst>
                <a:ext uri="{FF2B5EF4-FFF2-40B4-BE49-F238E27FC236}">
                  <a16:creationId xmlns:a16="http://schemas.microsoft.com/office/drawing/2014/main" id="{591988B6-8C15-4CF8-9F01-9D6AEBA21AA6}"/>
                </a:ext>
              </a:extLst>
            </p:cNvPr>
            <p:cNvSpPr/>
            <p:nvPr/>
          </p:nvSpPr>
          <p:spPr>
            <a:xfrm>
              <a:off x="772357" y="1424862"/>
              <a:ext cx="11026066" cy="665825"/>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Domestic abuse cases which have been assessed as being medium or high risk are then pulled into a list by a piece of software. The list is checked briefly by the DASU team and sent onto the MASH team. </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lowchart: Process 14">
              <a:extLst>
                <a:ext uri="{FF2B5EF4-FFF2-40B4-BE49-F238E27FC236}">
                  <a16:creationId xmlns:a16="http://schemas.microsoft.com/office/drawing/2014/main" id="{03310823-207C-4DE6-87A6-AB22F8983471}"/>
                </a:ext>
              </a:extLst>
            </p:cNvPr>
            <p:cNvSpPr/>
            <p:nvPr/>
          </p:nvSpPr>
          <p:spPr>
            <a:xfrm>
              <a:off x="800468" y="2530129"/>
              <a:ext cx="11026066" cy="665825"/>
            </a:xfrm>
            <a:prstGeom prst="flowChart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Encompass Notifications are created from the list and sent onto the Designated Safeguarding Lead at the Children's schools. This includes basic details of who, when and where for each incident.  </a:t>
              </a:r>
            </a:p>
          </p:txBody>
        </p:sp>
        <p:sp>
          <p:nvSpPr>
            <p:cNvPr id="16" name="Flowchart: Process 15">
              <a:extLst>
                <a:ext uri="{FF2B5EF4-FFF2-40B4-BE49-F238E27FC236}">
                  <a16:creationId xmlns:a16="http://schemas.microsoft.com/office/drawing/2014/main" id="{46EA1DBA-02E0-4253-8C6E-8497FB1965C8}"/>
                </a:ext>
              </a:extLst>
            </p:cNvPr>
            <p:cNvSpPr/>
            <p:nvPr/>
          </p:nvSpPr>
          <p:spPr>
            <a:xfrm>
              <a:off x="772357" y="3610232"/>
              <a:ext cx="11026066" cy="1130430"/>
            </a:xfrm>
            <a:prstGeom prst="flowChartProces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When the Designated Safeguarding Lead receives the information this should be recorded using the schools usual recording procedures. The school can then put in place support for the child or young person involved, this can be overt or silent support depending on the situation.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 not contact the parents- the Encompass alert is for </a:t>
              </a:r>
              <a:r>
                <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information only </a:t>
              </a: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additional observation/support for the child as you assess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lowchart: Process 16">
              <a:extLst>
                <a:ext uri="{FF2B5EF4-FFF2-40B4-BE49-F238E27FC236}">
                  <a16:creationId xmlns:a16="http://schemas.microsoft.com/office/drawing/2014/main" id="{B5F9615B-1D05-4745-8FA1-E6C4BE9FFF46}"/>
                </a:ext>
              </a:extLst>
            </p:cNvPr>
            <p:cNvSpPr/>
            <p:nvPr/>
          </p:nvSpPr>
          <p:spPr>
            <a:xfrm>
              <a:off x="756078" y="5154940"/>
              <a:ext cx="11026066" cy="1509209"/>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If the school is unsure of what support they can put in place or feel they may need to request early help services then they should contact Early Help: </a:t>
              </a: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2"/>
                </a:rPr>
                <a:t>www.earlyhelpnottingham.org.uk</a:t>
              </a:r>
              <a:b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b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If the Encompass Notification adds to safeguarding concerns for a child or young person, then a referral should be made to the MASH after consulting our Threshold of Needs document by calling 0115 8765600 if the concerns are immediate or completing a MARF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www.nottinghamcity.gov.uk/marf</a:t>
              </a:r>
              <a:endParaRPr kumimoji="0" lang="en-GB" sz="1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Arrow: Down 21">
              <a:extLst>
                <a:ext uri="{FF2B5EF4-FFF2-40B4-BE49-F238E27FC236}">
                  <a16:creationId xmlns:a16="http://schemas.microsoft.com/office/drawing/2014/main" id="{042DCB82-2178-4E90-982E-35E47CACBFA5}"/>
                </a:ext>
              </a:extLst>
            </p:cNvPr>
            <p:cNvSpPr/>
            <p:nvPr/>
          </p:nvSpPr>
          <p:spPr>
            <a:xfrm>
              <a:off x="5734975" y="997995"/>
              <a:ext cx="443883" cy="3654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Arrow: Down 22">
              <a:extLst>
                <a:ext uri="{FF2B5EF4-FFF2-40B4-BE49-F238E27FC236}">
                  <a16:creationId xmlns:a16="http://schemas.microsoft.com/office/drawing/2014/main" id="{222ADD18-0ED3-4DE1-8EA4-B4C80D981B33}"/>
                </a:ext>
              </a:extLst>
            </p:cNvPr>
            <p:cNvSpPr/>
            <p:nvPr/>
          </p:nvSpPr>
          <p:spPr>
            <a:xfrm>
              <a:off x="5717219" y="2081063"/>
              <a:ext cx="443883" cy="365468"/>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Arrow: Down 23">
              <a:extLst>
                <a:ext uri="{FF2B5EF4-FFF2-40B4-BE49-F238E27FC236}">
                  <a16:creationId xmlns:a16="http://schemas.microsoft.com/office/drawing/2014/main" id="{21358E32-1949-434B-B8B5-1065162B0859}"/>
                </a:ext>
              </a:extLst>
            </p:cNvPr>
            <p:cNvSpPr/>
            <p:nvPr/>
          </p:nvSpPr>
          <p:spPr>
            <a:xfrm>
              <a:off x="5717218" y="3177833"/>
              <a:ext cx="443883" cy="365468"/>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Arrow: Down 24">
              <a:extLst>
                <a:ext uri="{FF2B5EF4-FFF2-40B4-BE49-F238E27FC236}">
                  <a16:creationId xmlns:a16="http://schemas.microsoft.com/office/drawing/2014/main" id="{EC10BB2F-809A-4E78-862A-204B6BD5E49C}"/>
                </a:ext>
              </a:extLst>
            </p:cNvPr>
            <p:cNvSpPr/>
            <p:nvPr/>
          </p:nvSpPr>
          <p:spPr>
            <a:xfrm>
              <a:off x="5734975" y="4740662"/>
              <a:ext cx="443883" cy="365468"/>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33AE8281-5761-4BA3-AD45-1D8D125512DA}"/>
              </a:ext>
            </a:extLst>
          </p:cNvPr>
          <p:cNvSpPr txBox="1"/>
          <p:nvPr/>
        </p:nvSpPr>
        <p:spPr>
          <a:xfrm>
            <a:off x="488272" y="39913"/>
            <a:ext cx="1000178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Encompass Nottingham 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process to inform schools of medium and high-risk domestic abuse incidents</a:t>
            </a:r>
          </a:p>
        </p:txBody>
      </p:sp>
      <p:pic>
        <p:nvPicPr>
          <p:cNvPr id="18" name="Picture 17">
            <a:extLst>
              <a:ext uri="{FF2B5EF4-FFF2-40B4-BE49-F238E27FC236}">
                <a16:creationId xmlns:a16="http://schemas.microsoft.com/office/drawing/2014/main" id="{FF9A0849-55A5-4AB7-A186-FBFC354118A8}"/>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72040" y="102414"/>
            <a:ext cx="1905000" cy="748665"/>
          </a:xfrm>
          <a:prstGeom prst="rect">
            <a:avLst/>
          </a:prstGeom>
          <a:noFill/>
        </p:spPr>
      </p:pic>
    </p:spTree>
    <p:extLst>
      <p:ext uri="{BB962C8B-B14F-4D97-AF65-F5344CB8AC3E}">
        <p14:creationId xmlns:p14="http://schemas.microsoft.com/office/powerpoint/2010/main" val="17163855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9CF5D4-C934-44DA-9D55-94D0BDD49AD2}"/>
              </a:ext>
            </a:extLst>
          </p:cNvPr>
          <p:cNvSpPr>
            <a:spLocks noGrp="1"/>
          </p:cNvSpPr>
          <p:nvPr>
            <p:ph type="body" sz="quarter" idx="10"/>
          </p:nvPr>
        </p:nvSpPr>
        <p:spPr/>
        <p:txBody>
          <a:bodyPr/>
          <a:lstStyle/>
          <a:p>
            <a:r>
              <a:rPr lang="en-GB" dirty="0"/>
              <a:t>Feedback Form</a:t>
            </a:r>
          </a:p>
        </p:txBody>
      </p:sp>
      <p:sp>
        <p:nvSpPr>
          <p:cNvPr id="3" name="TextBox 2">
            <a:extLst>
              <a:ext uri="{FF2B5EF4-FFF2-40B4-BE49-F238E27FC236}">
                <a16:creationId xmlns:a16="http://schemas.microsoft.com/office/drawing/2014/main" id="{66736B37-F9DC-4F8D-A3C3-85C44DE95939}"/>
              </a:ext>
            </a:extLst>
          </p:cNvPr>
          <p:cNvSpPr txBox="1"/>
          <p:nvPr/>
        </p:nvSpPr>
        <p:spPr>
          <a:xfrm>
            <a:off x="209006" y="1435821"/>
            <a:ext cx="11220994" cy="646331"/>
          </a:xfrm>
          <a:prstGeom prst="rect">
            <a:avLst/>
          </a:prstGeom>
          <a:noFill/>
        </p:spPr>
        <p:txBody>
          <a:bodyPr wrap="square" rtlCol="0">
            <a:spAutoFit/>
          </a:bodyPr>
          <a:lstStyle/>
          <a:p>
            <a:r>
              <a:rPr lang="en-GB" b="1" dirty="0">
                <a:solidFill>
                  <a:srgbClr val="EA127B"/>
                </a:solidFill>
              </a:rPr>
              <a:t>We’d really appreciate your feedback today on the content covered within the network alongside any other thoughts on what you may like to see/cover at future events.</a:t>
            </a:r>
          </a:p>
        </p:txBody>
      </p:sp>
      <p:pic>
        <p:nvPicPr>
          <p:cNvPr id="6" name="Picture 5" descr="A qr code on a green background&#10;&#10;Description automatically generated">
            <a:extLst>
              <a:ext uri="{FF2B5EF4-FFF2-40B4-BE49-F238E27FC236}">
                <a16:creationId xmlns:a16="http://schemas.microsoft.com/office/drawing/2014/main" id="{6111700A-5DD5-4E2C-9913-B7CD06552AE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189514" y="2442752"/>
            <a:ext cx="3984171" cy="3618412"/>
          </a:xfrm>
          <a:prstGeom prst="rect">
            <a:avLst/>
          </a:prstGeom>
        </p:spPr>
      </p:pic>
    </p:spTree>
    <p:extLst>
      <p:ext uri="{BB962C8B-B14F-4D97-AF65-F5344CB8AC3E}">
        <p14:creationId xmlns:p14="http://schemas.microsoft.com/office/powerpoint/2010/main" val="428998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quation theme2021">
  <a:themeElements>
    <a:clrScheme name="Equation brand colours">
      <a:dk1>
        <a:srgbClr val="505050"/>
      </a:dk1>
      <a:lt1>
        <a:srgbClr val="D7DF23"/>
      </a:lt1>
      <a:dk2>
        <a:srgbClr val="48C0B9"/>
      </a:dk2>
      <a:lt2>
        <a:srgbClr val="FFFFFF"/>
      </a:lt2>
      <a:accent1>
        <a:srgbClr val="FFFFFF"/>
      </a:accent1>
      <a:accent2>
        <a:srgbClr val="FFFFFF"/>
      </a:accent2>
      <a:accent3>
        <a:srgbClr val="FFFFFF"/>
      </a:accent3>
      <a:accent4>
        <a:srgbClr val="FFFFFF"/>
      </a:accent4>
      <a:accent5>
        <a:srgbClr val="FFFFFF"/>
      </a:accent5>
      <a:accent6>
        <a:srgbClr val="FFFFFF"/>
      </a:accent6>
      <a:hlink>
        <a:srgbClr val="D7DF23"/>
      </a:hlink>
      <a:folHlink>
        <a:srgbClr val="D7DF2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quation theme2021" id="{507E9D54-13DF-449B-959F-4B0BB8548E94}" vid="{88D9596A-3196-443F-AC5B-78D9D3585363}"/>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2180</TotalTime>
  <Words>7809</Words>
  <Application>Microsoft Office PowerPoint</Application>
  <PresentationFormat>Widescreen</PresentationFormat>
  <Paragraphs>693</Paragraphs>
  <Slides>90</Slides>
  <Notes>31</Notes>
  <HiddenSlides>0</HiddenSlides>
  <MMClips>1</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90</vt:i4>
      </vt:variant>
    </vt:vector>
  </HeadingPairs>
  <TitlesOfParts>
    <vt:vector size="111" baseType="lpstr">
      <vt:lpstr>arial</vt:lpstr>
      <vt:lpstr>arial</vt:lpstr>
      <vt:lpstr>Arimo</vt:lpstr>
      <vt:lpstr>Avenir Next LT Pro</vt:lpstr>
      <vt:lpstr>Calibri</vt:lpstr>
      <vt:lpstr>Calibri Light</vt:lpstr>
      <vt:lpstr>GDS Transport</vt:lpstr>
      <vt:lpstr>Helvetica</vt:lpstr>
      <vt:lpstr>Omnes-Regular</vt:lpstr>
      <vt:lpstr>Open Sans</vt:lpstr>
      <vt:lpstr>Raleway</vt:lpstr>
      <vt:lpstr>Symbol</vt:lpstr>
      <vt:lpstr>Tahoma</vt:lpstr>
      <vt:lpstr>Wingdings</vt:lpstr>
      <vt:lpstr>Office Theme</vt:lpstr>
      <vt:lpstr>1_Office Theme</vt:lpstr>
      <vt:lpstr>2_Office Theme</vt:lpstr>
      <vt:lpstr>Equation theme2021</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Equation:  Children &amp; Young People Team</vt:lpstr>
      <vt:lpstr>House Keeping</vt:lpstr>
      <vt:lpstr>Group agreement</vt:lpstr>
      <vt:lpstr>Learning objectives:</vt:lpstr>
      <vt:lpstr>A bit about us …</vt:lpstr>
      <vt:lpstr>Our School Projects</vt:lpstr>
      <vt:lpstr>Our reach  2021-22…</vt:lpstr>
      <vt:lpstr>Project Encompass: How we use the data</vt:lpstr>
      <vt:lpstr>PowerPoint Presentation</vt:lpstr>
      <vt:lpstr>The GREAT Project Feedback</vt:lpstr>
      <vt:lpstr>PowerPoint Presentation</vt:lpstr>
      <vt:lpstr>PowerPoint Presentation</vt:lpstr>
      <vt:lpstr>PowerPoint Presentation</vt:lpstr>
      <vt:lpstr>Twilight: Teacher Training </vt:lpstr>
      <vt:lpstr>Twilight Taster:  Domestic Abuse Awareness</vt:lpstr>
      <vt:lpstr>PowerPoint Presentation</vt:lpstr>
      <vt:lpstr>Definition (Domestic Abuse Act 2021) </vt:lpstr>
      <vt:lpstr>PowerPoint Presentation</vt:lpstr>
      <vt:lpstr>PowerPoint Presentation</vt:lpstr>
      <vt:lpstr>Personal Connection</vt:lpstr>
      <vt:lpstr>PowerPoint Presentation</vt:lpstr>
      <vt:lpstr>PowerPoint Presentation</vt:lpstr>
      <vt:lpstr>Keeping Children Safe in Education 2023 </vt:lpstr>
      <vt:lpstr>Impact of Domestic Abuse on Children &amp; Young People</vt:lpstr>
      <vt:lpstr>PowerPoint Presentation</vt:lpstr>
      <vt:lpstr>PowerPoint Presentation</vt:lpstr>
      <vt:lpstr>PowerPoint Presentation</vt:lpstr>
      <vt:lpstr>Barriers to disclosing</vt:lpstr>
      <vt:lpstr>Barriers to disclosing:</vt:lpstr>
      <vt:lpstr>How do we break down barriers?</vt:lpstr>
      <vt:lpstr>Front line workers: What can we do?</vt:lpstr>
      <vt:lpstr>Support for the young person</vt:lpstr>
      <vt:lpstr>Safety Plans: </vt:lpstr>
      <vt:lpstr>Making a referral</vt:lpstr>
      <vt:lpstr>Partner Agencies</vt:lpstr>
      <vt:lpstr>Support for non-abusing parent</vt:lpstr>
      <vt:lpstr>Children and Young People Support Resources</vt:lpstr>
      <vt:lpstr>Our resources</vt:lpstr>
      <vt:lpstr>Further training</vt:lpstr>
      <vt:lpstr>Best practice library</vt:lpstr>
      <vt:lpstr>PowerPoint Presentation</vt:lpstr>
      <vt:lpstr>Juno Women’s Aid: Children and Teen’s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Graham Cullen</dc:creator>
  <cp:lastModifiedBy>Paul Parkin</cp:lastModifiedBy>
  <cp:revision>104</cp:revision>
  <dcterms:created xsi:type="dcterms:W3CDTF">2021-04-29T10:48:45Z</dcterms:created>
  <dcterms:modified xsi:type="dcterms:W3CDTF">2024-06-03T13:34:21Z</dcterms:modified>
</cp:coreProperties>
</file>