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4"/>
    <p:sldMasterId id="2147483773" r:id="rId5"/>
    <p:sldMasterId id="2147483785" r:id="rId6"/>
  </p:sldMasterIdLst>
  <p:notesMasterIdLst>
    <p:notesMasterId r:id="rId99"/>
  </p:notesMasterIdLst>
  <p:sldIdLst>
    <p:sldId id="281" r:id="rId7"/>
    <p:sldId id="315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316" r:id="rId19"/>
    <p:sldId id="259" r:id="rId20"/>
    <p:sldId id="260" r:id="rId21"/>
    <p:sldId id="261" r:id="rId22"/>
    <p:sldId id="317" r:id="rId23"/>
    <p:sldId id="263" r:id="rId24"/>
    <p:sldId id="294" r:id="rId25"/>
    <p:sldId id="295" r:id="rId26"/>
    <p:sldId id="318" r:id="rId27"/>
    <p:sldId id="319" r:id="rId28"/>
    <p:sldId id="296" r:id="rId29"/>
    <p:sldId id="297" r:id="rId30"/>
    <p:sldId id="298" r:id="rId31"/>
    <p:sldId id="299" r:id="rId32"/>
    <p:sldId id="320" r:id="rId33"/>
    <p:sldId id="300" r:id="rId34"/>
    <p:sldId id="301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30" r:id="rId43"/>
    <p:sldId id="328" r:id="rId44"/>
    <p:sldId id="331" r:id="rId45"/>
    <p:sldId id="329" r:id="rId46"/>
    <p:sldId id="371" r:id="rId47"/>
    <p:sldId id="332" r:id="rId48"/>
    <p:sldId id="333" r:id="rId49"/>
    <p:sldId id="334" r:id="rId50"/>
    <p:sldId id="335" r:id="rId51"/>
    <p:sldId id="336" r:id="rId52"/>
    <p:sldId id="264" r:id="rId53"/>
    <p:sldId id="337" r:id="rId54"/>
    <p:sldId id="302" r:id="rId55"/>
    <p:sldId id="338" r:id="rId56"/>
    <p:sldId id="303" r:id="rId57"/>
    <p:sldId id="304" r:id="rId58"/>
    <p:sldId id="339" r:id="rId59"/>
    <p:sldId id="265" r:id="rId60"/>
    <p:sldId id="305" r:id="rId61"/>
    <p:sldId id="362" r:id="rId62"/>
    <p:sldId id="341" r:id="rId63"/>
    <p:sldId id="266" r:id="rId64"/>
    <p:sldId id="342" r:id="rId65"/>
    <p:sldId id="345" r:id="rId66"/>
    <p:sldId id="306" r:id="rId67"/>
    <p:sldId id="307" r:id="rId68"/>
    <p:sldId id="344" r:id="rId69"/>
    <p:sldId id="346" r:id="rId70"/>
    <p:sldId id="308" r:id="rId71"/>
    <p:sldId id="343" r:id="rId72"/>
    <p:sldId id="347" r:id="rId73"/>
    <p:sldId id="348" r:id="rId74"/>
    <p:sldId id="349" r:id="rId75"/>
    <p:sldId id="350" r:id="rId76"/>
    <p:sldId id="351" r:id="rId77"/>
    <p:sldId id="353" r:id="rId78"/>
    <p:sldId id="309" r:id="rId79"/>
    <p:sldId id="352" r:id="rId80"/>
    <p:sldId id="310" r:id="rId81"/>
    <p:sldId id="312" r:id="rId82"/>
    <p:sldId id="354" r:id="rId83"/>
    <p:sldId id="357" r:id="rId84"/>
    <p:sldId id="364" r:id="rId85"/>
    <p:sldId id="358" r:id="rId86"/>
    <p:sldId id="365" r:id="rId87"/>
    <p:sldId id="314" r:id="rId88"/>
    <p:sldId id="366" r:id="rId89"/>
    <p:sldId id="360" r:id="rId90"/>
    <p:sldId id="367" r:id="rId91"/>
    <p:sldId id="359" r:id="rId92"/>
    <p:sldId id="368" r:id="rId93"/>
    <p:sldId id="356" r:id="rId94"/>
    <p:sldId id="369" r:id="rId95"/>
    <p:sldId id="363" r:id="rId96"/>
    <p:sldId id="370" r:id="rId97"/>
    <p:sldId id="373" r:id="rId9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820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slide" Target="slides/slide78.xml"/><Relationship Id="rId89" Type="http://schemas.openxmlformats.org/officeDocument/2006/relationships/slide" Target="slides/slide83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87" Type="http://schemas.openxmlformats.org/officeDocument/2006/relationships/slide" Target="slides/slide81.xml"/><Relationship Id="rId10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90" Type="http://schemas.openxmlformats.org/officeDocument/2006/relationships/slide" Target="slides/slide84.xml"/><Relationship Id="rId95" Type="http://schemas.openxmlformats.org/officeDocument/2006/relationships/slide" Target="slides/slide89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100" Type="http://schemas.openxmlformats.org/officeDocument/2006/relationships/presProps" Target="presProps.xml"/><Relationship Id="rId105" Type="http://schemas.microsoft.com/office/2015/10/relationships/revisionInfo" Target="revisionInfo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slide" Target="slides/slide79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103" Type="http://schemas.openxmlformats.org/officeDocument/2006/relationships/tableStyles" Target="tableStyle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91" Type="http://schemas.openxmlformats.org/officeDocument/2006/relationships/slide" Target="slides/slide85.xml"/><Relationship Id="rId96" Type="http://schemas.openxmlformats.org/officeDocument/2006/relationships/slide" Target="slides/slide9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94" Type="http://schemas.openxmlformats.org/officeDocument/2006/relationships/slide" Target="slides/slide88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46926-93F4-4733-B902-38D7C34C8AEB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9A37-1D49-46C2-BD43-F39FA54825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96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43835C-EA90-4672-B19D-D0F13223955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10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40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3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648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4C24806-2DF8-48FE-8D9C-60844C4B01F9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A44D766-ECB1-4362-9A93-EB6C2DBF507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16386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9383D0A-E1AE-45CC-80F1-07DA5105911C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EA70683A-9482-48B2-89F1-5895C789100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422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53615C2-EF87-4E6C-81D7-65280673A0CD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B5DC7D8-03D0-4E80-8F09-9B56C88C6B2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68469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F2D3BE1-64D2-48AC-93C0-EB5ECF1B844C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707E39A2-7C5C-4463-BBCB-2413E5A1886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90226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21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21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E30C3BE-8825-4A79-A932-967F35E21D70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82DBD26B-3FF4-4D86-A265-0047F402A2C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80871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3F413AE-6984-4974-9174-9C58EBEFC4F1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C675AD0A-072F-4CB9-B35B-B583577E4F3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74328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DC52BF2B-9EAA-461D-BE4E-EF3195D4A760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97EC340-0B0F-4F67-87EF-779052C1FF9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02302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E9CB85F-FD0E-4A8B-8F81-13E1588036D5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74D1E08B-A77A-4FA5-863B-437E9BEEF34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479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671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3990FD0-AF29-46E9-96AC-18C44AB629B8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34F30F67-9C91-4AC9-97D3-B497A14C5AA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369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66D500F-6398-489A-88E6-40D7C4C324B9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B3ECBB55-D2ED-4C33-BCE1-E2D948BD125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802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1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1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AAD2779-B9A2-4127-8F26-D4E664F78EB5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BE2F529-8514-4F4F-9407-F77AD3581E6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183358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1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A583439-3D55-4CBA-A647-057313951EB9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400885A4-9448-43F6-99D2-20186880EC0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07875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87E4FED-D074-4971-8B8E-33DED2CCCB9C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C2F1429D-3360-4407-BA56-DAE41F2C8B5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917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448E7FB-43AA-4E53-83C3-CEDC414A418F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2E16C79C-245E-483C-B5DE-F78D569355B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44414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DF1DAC7-9E64-4199-852D-6383915F4C32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7E40C19F-79C6-4968-9316-ADB6AFD6730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454601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2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2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DF83AEF-03DB-4E2D-97B2-CD30DCFC6772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1380D832-5027-4AA1-B5F2-ACC3314F8F1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3319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A16CF8F-0239-4CBE-8E46-796D498A929A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408082F-7AE9-423A-9920-8DC6327909E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63538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E49B2F6-7082-405A-BEE8-FA363BC987BC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F826789F-C9A8-4BE3-A832-19730671885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1010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0747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4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25C582B1-EA6B-4029-9A7B-431C66D1EFAC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76F21DFA-4EAE-49BD-A463-2BF2BBB7D40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38203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5FB71DC-4AC0-484A-A379-EA854A0D49E6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A63A9FC1-70E1-48A5-B86A-85844B588B6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21247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EBAF1B2-2517-4584-ACC8-73EA9DBE6824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30DC8896-361C-4EFE-8C62-5F11674EA02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923257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3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3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8EFBE52-DC1F-4B34-A314-CB81C7ECD566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E259A73A-4319-476A-9FA4-1CEC4C7F8C9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894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95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30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91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37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67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05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7E436-859F-4DF8-BFEF-D23186F5459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09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6253908-FFB5-4873-89B7-3D0F9AB5D86E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407A644-1F7F-4EE7-B22F-813C0F2EE29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0938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52963E58-3236-404E-9A4C-A7A324095145}" type="datetimeFigureOut">
              <a:rPr lang="en-GB"/>
              <a:pPr>
                <a:defRPr/>
              </a:pPr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24EF150-B015-436F-8295-AB08F7B75D5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0583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8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3925" y="907059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Nottingham’s </a:t>
            </a:r>
            <a:br>
              <a:rPr lang="en-US" b="1" dirty="0" smtClean="0"/>
            </a:br>
            <a:r>
              <a:rPr lang="en-US" b="1" dirty="0" smtClean="0"/>
              <a:t>Number Fluency Project </a:t>
            </a:r>
            <a:br>
              <a:rPr lang="en-US" b="1" dirty="0" smtClean="0"/>
            </a:br>
            <a:r>
              <a:rPr lang="en-US" sz="2700" b="1" dirty="0" smtClean="0"/>
              <a:t>  </a:t>
            </a:r>
            <a:r>
              <a:rPr lang="en-GB" dirty="0">
                <a:solidFill>
                  <a:srgbClr val="FFFF00"/>
                </a:solidFill>
              </a:rPr>
              <a:t/>
            </a:r>
            <a:br>
              <a:rPr lang="en-GB" dirty="0">
                <a:solidFill>
                  <a:srgbClr val="FFFF00"/>
                </a:solidFill>
              </a:rPr>
            </a:br>
            <a:r>
              <a:rPr lang="en-GB" sz="1100" dirty="0">
                <a:solidFill>
                  <a:srgbClr val="FFFF00"/>
                </a:solidFill>
              </a:rPr>
              <a:t/>
            </a:r>
            <a:br>
              <a:rPr lang="en-GB" sz="1100" dirty="0">
                <a:solidFill>
                  <a:srgbClr val="FFFF00"/>
                </a:solidFill>
              </a:rPr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218" y="2314388"/>
            <a:ext cx="10077855" cy="9641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Ten-frame visualisation for the additive facts</a:t>
            </a:r>
          </a:p>
        </p:txBody>
      </p:sp>
      <p:pic>
        <p:nvPicPr>
          <p:cNvPr id="151557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43" r="-1773"/>
          <a:stretch>
            <a:fillRect/>
          </a:stretch>
        </p:blipFill>
        <p:spPr bwMode="auto">
          <a:xfrm>
            <a:off x="9477566" y="5819201"/>
            <a:ext cx="22367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93" y="5531863"/>
            <a:ext cx="246856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9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92D050"/>
              </a:clrFrom>
              <a:clrTo>
                <a:srgbClr val="92D05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7250" flipH="1">
            <a:off x="10016426" y="212726"/>
            <a:ext cx="1647825" cy="1287463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00206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60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6093" y="147212"/>
            <a:ext cx="18764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7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120527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4023576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54336" y="4327375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8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272874" y="10797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7675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66428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556099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74577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54336" y="2483040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210074" y="2483040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88219" y="2483040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40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33333E-6 L -3.75E-6 0.0007 C 0.01628 -0.01458 0.02474 -0.01875 0.03881 -0.0324 C 0.04141 -0.03657 0.04414 -0.04097 0.05 -0.04514 C 0.05834 -0.05046 0.06667 -0.05509 0.07526 -0.06041 C 0.0806 -0.06527 0.0862 -0.07014 0.09154 -0.07477 C 0.0974 -0.07893 0.10573 -0.0831 0.11146 -0.0875 C 0.1194 -0.09398 0.128 -0.10301 0.13633 -0.10926 C 0.13933 -0.11273 0.14467 -0.11597 0.14792 -0.1199 C 0.15326 -0.12361 0.15586 -0.12731 0.16159 -0.13102 C 0.1642 -0.13472 0.17279 -0.13773 0.17579 -0.1412 C 0.18685 -0.15046 0.19519 -0.16018 0.20638 -0.16967 C 0.20899 -0.1743 0.21732 -0.17893 0.22019 -0.18379 C 0.23164 -0.19722 0.22592 -0.19074 0.23946 -0.20301 C 0.24258 -0.20578 0.24545 -0.21064 0.25118 -0.21342 C 0.25118 -0.21458 0.25378 -0.21597 0.25638 -0.21713 C 0.26745 -0.22314 0.25378 -0.21875 0.26472 -0.22592 C 0.28998 -0.24467 0.26745 -0.22453 0.28164 -0.23657 C 0.28737 -0.25764 0.28164 -0.24375 0.28998 -0.25578 C 0.28998 -0.25764 0.29597 -0.26134 0.29597 -0.26134 L 0.28998 -0.2581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92" y="-1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120527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4023576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54336" y="4327375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r>
              <a:rPr lang="en-GB" sz="4800" dirty="0" smtClean="0"/>
              <a:t> </a:t>
            </a:r>
            <a:r>
              <a:rPr lang="en-GB" sz="4800" dirty="0"/>
              <a:t>+ 9</a:t>
            </a:r>
            <a:r>
              <a:rPr lang="en-GB" sz="4800" dirty="0" smtClean="0"/>
              <a:t>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272874" y="107970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7675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66428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556099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74577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54336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231394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432677" y="2548584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609735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38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0.00023 L -3.75E-6 0.00069 C 0.02149 -0.01482 0.03269 -0.01898 0.05131 -0.03287 C 0.05469 -0.03704 0.05834 -0.04144 0.06602 -0.0456 C 0.07709 -0.05093 0.08815 -0.05556 0.09948 -0.06111 C 0.10651 -0.06597 0.11394 -0.07084 0.12097 -0.07546 C 0.12878 -0.07963 0.13972 -0.0838 0.1474 -0.08843 C 0.15782 -0.09491 0.16914 -0.10394 0.18021 -0.11019 C 0.18425 -0.11366 0.19128 -0.11713 0.19558 -0.12107 C 0.20261 -0.12477 0.20612 -0.12847 0.21368 -0.13218 C 0.21706 -0.13588 0.22839 -0.13889 0.23243 -0.14236 C 0.24701 -0.15185 0.25808 -0.16158 0.27292 -0.17107 C 0.27631 -0.17593 0.28737 -0.18056 0.29115 -0.18542 C 0.30625 -0.19884 0.2987 -0.19236 0.31667 -0.20463 C 0.32071 -0.20764 0.32448 -0.2125 0.33217 -0.21528 C 0.33217 -0.21644 0.33555 -0.21783 0.33894 -0.21898 C 0.35365 -0.225 0.33555 -0.2206 0.35 -0.22778 C 0.38347 -0.24676 0.35365 -0.22639 0.3724 -0.23866 C 0.37995 -0.25972 0.3724 -0.24584 0.38347 -0.25787 C 0.38347 -0.25972 0.39141 -0.26343 0.39141 -0.2632 L 0.38347 -0.26019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70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120527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4023576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52764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2404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 </a:t>
            </a:r>
            <a:r>
              <a:rPr lang="en-GB" sz="4800" dirty="0"/>
              <a:t>+ </a:t>
            </a:r>
            <a:r>
              <a:rPr lang="en-GB" sz="4800" dirty="0" smtClean="0"/>
              <a:t>1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374470" y="107970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11</a:t>
            </a:r>
            <a:endParaRPr lang="en-GB" sz="4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7675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66428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556099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74577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112101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248136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428935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609735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745770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65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41" y="361517"/>
            <a:ext cx="5603683" cy="98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3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 + </a:t>
            </a:r>
            <a:r>
              <a:rPr lang="en-GB" sz="4800" dirty="0" smtClean="0"/>
              <a:t>0</a:t>
            </a:r>
            <a:endParaRPr lang="en-GB" sz="4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5022716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= 7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2669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</a:t>
            </a:r>
            <a:r>
              <a:rPr lang="en-GB" sz="4800" dirty="0" smtClean="0"/>
              <a:t>0</a:t>
            </a:r>
            <a:endParaRPr lang="en-GB" sz="48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5022716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= 9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09226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0</a:t>
            </a:r>
            <a:r>
              <a:rPr lang="en-GB" sz="4800" dirty="0" smtClean="0"/>
              <a:t> </a:t>
            </a:r>
            <a:r>
              <a:rPr lang="en-GB" sz="4800" dirty="0"/>
              <a:t>+ 6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5022716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= 6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74818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684" y="534266"/>
            <a:ext cx="7726648" cy="125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6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</a:t>
            </a:r>
            <a:r>
              <a:rPr lang="en-GB" sz="4800" dirty="0" smtClean="0"/>
              <a:t>2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0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10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63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599 -0.0081 0.01159 -0.01736 0.0181 -0.02431 C 0.02917 -0.03634 0.04167 -0.04375 0.05221 -0.05671 C 0.05716 -0.06273 0.06185 -0.06921 0.06693 -0.07477 C 0.07956 -0.08866 0.08177 -0.08843 0.09427 -0.09907 C 0.10195 -0.10579 0.10924 -0.11343 0.11706 -0.11921 C 0.12227 -0.12338 0.12773 -0.12685 0.13294 -0.13148 C 0.13516 -0.13356 0.13737 -0.13565 0.13971 -0.1375 C 0.14154 -0.13889 0.14362 -0.13981 0.14544 -0.14143 C 0.14661 -0.14259 0.14753 -0.14468 0.14883 -0.1456 C 0.15065 -0.14676 0.1526 -0.14699 0.15456 -0.14768 C 0.15964 -0.16111 0.15365 -0.14792 0.16016 -0.15579 C 0.16159 -0.15718 0.16237 -0.15995 0.16354 -0.16181 C 0.16497 -0.16389 0.16654 -0.16597 0.1681 -0.16782 C 0.1707 -0.1706 0.17331 -0.17245 0.17604 -0.17384 C 0.1776 -0.17454 0.17917 -0.175 0.1806 -0.17593 C 0.18255 -0.17708 0.18438 -0.17893 0.18633 -0.17986 C 0.18815 -0.18102 0.1901 -0.18125 0.19206 -0.18194 C 0.19349 -0.18264 0.19505 -0.18333 0.19661 -0.18403 C 0.19766 -0.18588 0.19922 -0.1875 0.2 -0.19005 C 0.20078 -0.19236 0.20117 -0.19537 0.20117 -0.19815 C 0.20117 -0.2088 0.20052 -0.21968 0.2 -0.23032 C 0.19987 -0.2331 0.19961 -0.23611 0.19883 -0.23843 C 0.19805 -0.24097 0.19661 -0.24259 0.19544 -0.24468 C 0.19505 -0.24722 0.19466 -0.25 0.19427 -0.25255 C 0.19388 -0.25602 0.19362 -0.25949 0.1931 -0.26273 C 0.19258 -0.2669 0.19089 -0.27477 0.19089 -0.27477 " pathEditMode="relative" ptsTypes="AAAA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2.5E-6 0.00046 C 0.00495 -0.00278 0.01015 -0.0051 0.0151 -0.00811 C 0.01914 -0.01065 0.02278 -0.01412 0.02682 -0.01644 C 0.03073 -0.01852 0.03476 -0.01899 0.03867 -0.02061 C 0.04883 -0.02454 0.05924 -0.02709 0.06927 -0.03287 C 0.10312 -0.05255 0.06054 -0.02894 0.10208 -0.04723 C 0.1069 -0.04931 0.11133 -0.05348 0.11614 -0.05533 C 0.12109 -0.05741 0.12643 -0.05764 0.13138 -0.05949 C 0.13997 -0.06227 0.15104 -0.0676 0.15963 -0.07176 C 0.16354 -0.07361 0.16732 -0.07616 0.17135 -0.07778 C 0.17955 -0.08125 0.18776 -0.08403 0.19596 -0.08611 C 0.1987 -0.08681 0.20143 -0.08727 0.20416 -0.0882 L 0.22174 -0.09445 C 0.22461 -0.09584 0.22747 -0.09676 0.22995 -0.09838 C 0.23255 -0.1 0.23463 -0.10255 0.23711 -0.10463 C 0.23984 -0.10672 0.24245 -0.1088 0.24531 -0.11088 C 0.25534 -0.1176 0.24948 -0.11158 0.25937 -0.12084 C 0.27161 -0.13264 0.25846 -0.12107 0.27239 -0.13519 C 0.27461 -0.1375 0.27708 -0.13912 0.27929 -0.14167 C 0.28971 -0.15209 0.28307 -0.14676 0.29219 -0.15787 C 0.29414 -0.16019 0.29622 -0.16158 0.29817 -0.16412 C 0.29948 -0.16574 0.30052 -0.16829 0.30169 -0.17014 C 0.30547 -0.17593 0.30612 -0.17593 0.30989 -0.18033 C 0.31146 -0.18241 0.31302 -0.18449 0.31458 -0.18658 C 0.32096 -0.19445 0.31523 -0.1875 0.32161 -0.19283 C 0.32487 -0.19537 0.32786 -0.19815 0.33099 -0.20093 C 0.33255 -0.20209 0.3345 -0.20278 0.33567 -0.2051 C 0.33906 -0.21088 0.33724 -0.20811 0.34166 -0.2132 C 0.34245 -0.21528 0.34284 -0.2176 0.34388 -0.21922 C 0.34883 -0.22709 0.34974 -0.22686 0.35455 -0.22963 C 0.3556 -0.23102 0.3569 -0.23218 0.35807 -0.23357 C 0.35924 -0.23565 0.36015 -0.2382 0.36159 -0.23982 C 0.36302 -0.24167 0.36471 -0.24236 0.36627 -0.24399 C 0.36862 -0.24653 0.37317 -0.25232 0.37317 -0.25209 C 0.3737 -0.2544 0.37383 -0.25649 0.37448 -0.25834 C 0.37539 -0.26111 0.37903 -0.26528 0.38034 -0.26644 C 0.3806 -0.26667 0.38112 -0.26644 0.38164 -0.26644 " pathEditMode="relative" rAng="0" ptsTypes="AAAAAAAAAAAAAAAAAAAAAAAAAAAAAAAA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76" y="-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31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2</a:t>
            </a:r>
            <a:endParaRPr lang="en-GB" sz="4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4681101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8</a:t>
            </a:r>
          </a:p>
        </p:txBody>
      </p:sp>
    </p:spTree>
    <p:extLst>
      <p:ext uri="{BB962C8B-B14F-4D97-AF65-F5344CB8AC3E}">
        <p14:creationId xmlns:p14="http://schemas.microsoft.com/office/powerpoint/2010/main" val="327025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23 C -2.08333E-7 -0.00833 0.00013 -0.01736 0.00026 -0.02407 C 0.00039 -0.03588 0.00065 -0.04352 0.00091 -0.05625 C 0.00104 -0.06203 0.00104 -0.06852 0.00117 -0.07407 C 0.00143 -0.0875 0.00143 -0.0875 0.00169 -0.09768 C 0.00182 -0.1044 0.00195 -0.11203 0.00208 -0.11782 C 0.00221 -0.12176 0.00234 -0.12523 0.00234 -0.12986 C 0.00247 -0.13171 0.00247 -0.13379 0.0026 -0.13565 C 0.0026 -0.13703 0.0026 -0.13796 0.0026 -0.13958 C 0.0026 -0.14051 0.00273 -0.14282 0.00273 -0.14375 C 0.00273 -0.14467 0.00273 -0.1449 0.00286 -0.1456 C 0.00286 -0.15879 0.00286 -0.14583 0.00286 -0.15347 C 0.003 -0.15509 0.003 -0.15764 0.003 -0.15949 C 0.003 -0.16157 0.003 -0.16365 0.003 -0.16551 C 0.00313 -0.16828 0.00313 -0.17014 0.00326 -0.17129 C 0.00326 -0.17199 0.00326 -0.17268 0.00326 -0.17361 C 0.00339 -0.17477 0.00339 -0.17639 0.00339 -0.17731 C 0.00352 -0.1787 0.00352 -0.17893 0.00352 -0.1794 C 0.00352 -0.18009 0.00352 -0.18078 0.00365 -0.18148 C 0.00365 -0.18333 0.00365 -0.18495 0.00365 -0.1875 C 0.00365 -0.18958 0.00378 -0.19259 0.00378 -0.19537 C 0.00378 -0.20578 0.00365 -0.21666 0.00365 -0.22708 C 0.00365 -0.22986 0.00365 -0.23264 0.00365 -0.23518 C 0.00365 -0.2375 0.00365 -0.23912 0.00352 -0.2412 C 0.00352 -0.24375 0.00352 -0.24653 0.00352 -0.24907 C 0.00352 -0.25254 0.00352 -0.25578 0.00352 -0.25903 C 0.00352 -0.26296 0.00352 -0.2706 0.00352 -0.27037 " pathEditMode="relative" rAng="0" ptsTypes="AAAA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-8.33333E-7 0.00023 C 0.00247 -0.00278 0.00508 -0.0051 0.00768 -0.00811 C 0.00977 -0.01065 0.01159 -0.01412 0.01367 -0.01621 C 0.01563 -0.01829 0.01771 -0.01875 0.01966 -0.02037 C 0.02474 -0.02431 0.03008 -0.02686 0.03516 -0.03241 C 0.05247 -0.05186 0.03086 -0.02871 0.05195 -0.04653 C 0.05443 -0.04862 0.05664 -0.05278 0.05912 -0.05463 C 0.06159 -0.05672 0.06432 -0.05695 0.0668 -0.0588 C 0.07122 -0.06158 0.07682 -0.06667 0.08125 -0.07084 C 0.0832 -0.07269 0.08516 -0.07524 0.08724 -0.07686 C 0.09141 -0.0801 0.09557 -0.08287 0.09974 -0.08496 C 0.10117 -0.08565 0.10247 -0.08612 0.10391 -0.08704 L 0.11289 -0.09283 C 0.11432 -0.09422 0.11576 -0.09514 0.11706 -0.09676 C 0.11836 -0.09838 0.1194 -0.10093 0.1207 -0.10301 C 0.12201 -0.1051 0.12344 -0.10718 0.12487 -0.10903 C 0.12995 -0.11575 0.12695 -0.10973 0.13203 -0.11899 C 0.13828 -0.13056 0.13151 -0.11922 0.13854 -0.13311 C 0.13971 -0.13542 0.14102 -0.13704 0.14219 -0.13936 C 0.1474 -0.14977 0.14414 -0.14445 0.1487 -0.15533 C 0.14974 -0.15764 0.15078 -0.15903 0.15169 -0.16158 C 0.15247 -0.1632 0.15287 -0.16575 0.15352 -0.1676 C 0.15547 -0.17315 0.15573 -0.17315 0.15768 -0.17732 C 0.15859 -0.1794 0.15925 -0.18149 0.16016 -0.18357 C 0.16328 -0.19121 0.16042 -0.1845 0.16367 -0.18959 C 0.16537 -0.19213 0.16693 -0.19491 0.16849 -0.19769 C 0.16927 -0.19885 0.17018 -0.19954 0.17083 -0.20162 C 0.17253 -0.20741 0.17162 -0.20463 0.17383 -0.20973 C 0.17422 -0.21181 0.17448 -0.21412 0.175 -0.21575 C 0.17761 -0.22338 0.178 -0.22315 0.18047 -0.22593 C 0.18099 -0.22732 0.18164 -0.22848 0.18216 -0.22987 C 0.18281 -0.23172 0.18333 -0.23426 0.18399 -0.23588 C 0.18477 -0.23774 0.18568 -0.23843 0.18646 -0.24005 C 0.18763 -0.2426 0.18997 -0.24815 0.18997 -0.24792 C 0.19011 -0.25024 0.19024 -0.25232 0.19063 -0.25417 C 0.19102 -0.25695 0.19297 -0.26112 0.19362 -0.26227 C 0.19375 -0.26227 0.19401 -0.26227 0.19427 -0.26227 " pathEditMode="relative" rAng="0" ptsTypes="AAAAAAAAAAAAAAAAAAAAAAAAAAAAAAAA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14" y="-1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40" y="189202"/>
            <a:ext cx="5864370" cy="115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9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2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2</a:t>
            </a:r>
            <a:endParaRPr lang="en-GB" sz="4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4681101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4</a:t>
            </a:r>
          </a:p>
        </p:txBody>
      </p:sp>
    </p:spTree>
    <p:extLst>
      <p:ext uri="{BB962C8B-B14F-4D97-AF65-F5344CB8AC3E}">
        <p14:creationId xmlns:p14="http://schemas.microsoft.com/office/powerpoint/2010/main" val="296940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L -2.08333E-7 0.00047 C 0.00273 -0.01319 0.0056 -0.02778 0.00846 -0.03842 C 0.01419 -0.0574 0.02122 -0.06921 0.02695 -0.08958 C 0.02982 -0.09884 0.03255 -0.10926 0.03398 -0.11805 C 0.04115 -0.13958 0.04258 -0.13958 0.04974 -0.15602 C 0.05391 -0.16666 0.05677 -0.17847 0.06107 -0.18773 C 0.06393 -0.19421 0.0668 -0.19977 0.06953 -0.20717 C 0.07109 -0.20995 0.0724 -0.21365 0.07383 -0.2162 C 0.07383 -0.21852 0.07526 -0.22014 0.07669 -0.22291 C 0.07669 -0.2243 0.07813 -0.22778 0.07813 -0.2294 C 0.07956 -0.23078 0.07956 -0.23102 0.08099 -0.2324 C 0.08385 -0.25347 0.08099 -0.23264 0.08385 -0.24514 C 0.08529 -0.24722 0.08529 -0.25162 0.08529 -0.25463 C 0.08659 -0.25764 0.08802 -0.26111 0.08802 -0.26412 C 0.08945 -0.26828 0.09089 -0.27153 0.09232 -0.27338 C 0.09375 -0.27477 0.09375 -0.27546 0.09518 -0.27685 C 0.09661 -0.2787 0.09661 -0.28148 0.09805 -0.28287 C 0.09948 -0.28495 0.09948 -0.28518 0.10091 -0.28611 C 0.10234 -0.28727 0.10234 -0.28842 0.10365 -0.28958 C 0.10365 -0.29259 0.10508 -0.2949 0.10508 -0.29907 C 0.10508 -0.30254 0.10664 -0.30717 0.10664 -0.3118 C 0.10664 -0.32824 0.10508 -0.3456 0.10508 -0.3625 C 0.10508 -0.36666 0.10508 -0.37129 0.10508 -0.375 C 0.10365 -0.37916 0.10365 -0.38171 0.10234 -0.38472 C 0.10234 -0.38889 0.10234 -0.39328 0.10234 -0.39745 C 0.10234 -0.40278 0.10234 -0.40833 0.10091 -0.41319 C 0.10091 -0.41967 0.10091 -0.43171 0.10091 -0.43171 " pathEditMode="relative" rAng="0" ptsTypes="AAAA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26" y="-2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1.25E-6 0.00093 C 0.00989 -0.0044 0.00989 -0.00833 0.01979 -0.01319 C 0.01979 -0.01713 0.01979 -0.02268 0.02969 -0.02592 C 0.02969 -0.02963 0.02969 -0.03078 0.02969 -0.0331 C 0.03984 -0.03958 0.04974 -0.04352 0.05963 -0.05254 C 0.07969 -0.08426 0.04974 -0.04676 0.07969 -0.07569 C 0.08958 -0.07893 0.08958 -0.08565 0.08958 -0.08889 C 0.09961 -0.09259 0.09961 -0.09282 0.09961 -0.09583 C 0.10963 -0.10023 0.11953 -0.10856 0.12956 -0.11528 C 0.12956 -0.11828 0.12956 -0.12268 0.13945 -0.12523 C 0.13945 -0.13055 0.14948 -0.13495 0.14948 -0.13819 C 0.15937 -0.13935 0.15937 -0.14028 0.15937 -0.14166 L 0.1694 -0.15092 C 0.1793 -0.15347 0.1793 -0.15509 0.1793 -0.15764 C 0.1793 -0.16018 0.1793 -0.16435 0.18932 -0.16782 C 0.18932 -0.17106 0.18932 -0.1743 0.18932 -0.17754 C 0.19935 -0.18865 0.18932 -0.1787 0.19935 -0.19398 C 0.20924 -0.2125 0.19935 -0.19421 0.20924 -0.2169 C 0.20924 -0.22083 0.21927 -0.22315 0.21927 -0.22685 C 0.2293 -0.24375 0.21927 -0.23518 0.2293 -0.25301 C 0.2293 -0.25694 0.2293 -0.25903 0.2293 -0.26319 C 0.2293 -0.26574 0.2293 -0.26967 0.2293 -0.27291 C 0.23919 -0.28217 0.23919 -0.28171 0.23919 -0.28889 C 0.23919 -0.29213 0.23919 -0.29537 0.23919 -0.29884 C 0.24909 -0.31157 0.23919 -0.30023 0.24909 -0.30903 C 0.24909 -0.31296 0.24909 -0.31736 0.25924 -0.32199 C 0.25924 -0.32384 0.25924 -0.325 0.25924 -0.32824 C 0.25924 -0.33796 0.25924 -0.3331 0.25924 -0.3419 C 0.26914 -0.34514 0.26914 -0.34884 0.26914 -0.35139 C 0.26914 -0.36365 0.26914 -0.36342 0.26914 -0.36828 C 0.27904 -0.37037 0.27904 -0.37222 0.27904 -0.37453 C 0.27904 -0.37754 0.27904 -0.38171 0.27904 -0.38426 C 0.27904 -0.38727 0.27904 -0.38842 0.27904 -0.39097 C 0.28919 -0.39514 0.28919 -0.4044 0.28919 -0.40393 C 0.28919 -0.40764 0.28919 -0.41111 0.28919 -0.41412 C 0.28919 -0.41852 0.28919 -0.42523 0.28919 -0.42685 C 0.28919 -0.42685 0.28919 -0.42685 0.28919 -0.42685 " pathEditMode="relative" rAng="0" ptsTypes="AAAAAAAAAAAAAAAAAAAAAAAAAAAAAAAA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53" y="-2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2</a:t>
            </a:r>
            <a:endParaRPr lang="en-GB" sz="4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4681101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6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647641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421532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25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1.11111E-6 L -5.83333E-6 -1.11111E-6 C 0.01054 -0.02523 0.00859 -0.02245 0.02721 -0.05069 C 0.03528 -0.06273 0.04413 -0.07291 0.05221 -0.08495 C 0.05937 -0.09583 0.0651 -0.10926 0.07265 -0.11944 C 0.08684 -0.13842 0.10221 -0.15416 0.11692 -0.17176 C 0.12304 -0.17916 0.12903 -0.1868 0.13515 -0.19398 C 0.1427 -0.20301 0.15416 -0.21597 0.16236 -0.2243 C 0.17213 -0.23426 0.18267 -0.24236 0.19088 -0.25671 C 0.19309 -0.26088 0.1953 -0.26504 0.19765 -0.26875 C 0.20025 -0.27314 0.20312 -0.27662 0.20559 -0.28101 C 0.20767 -0.28472 0.20924 -0.28912 0.21132 -0.29305 C 0.21301 -0.29652 0.2151 -0.29976 0.21692 -0.30324 C 0.21887 -0.30717 0.22056 -0.31157 0.22265 -0.31527 C 0.22629 -0.32222 0.23124 -0.32731 0.23398 -0.33564 C 0.23515 -0.33889 0.23593 -0.34259 0.23736 -0.3456 C 0.23905 -0.34884 0.24127 -0.35069 0.24309 -0.3537 C 0.24661 -0.35949 0.24986 -0.36574 0.25325 -0.37199 C 0.2552 -0.37523 0.25689 -0.37893 0.25898 -0.38194 C 0.26093 -0.38472 0.26288 -0.38726 0.26471 -0.39004 C 0.26627 -0.39259 0.26757 -0.39583 0.26926 -0.39814 C 0.27408 -0.40486 0.27525 -0.40277 0.27942 -0.41018 C 0.28788 -0.42523 0.27825 -0.41296 0.28632 -0.42245 C 0.28658 -0.42453 0.28762 -0.42639 0.28736 -0.42847 C 0.28723 -0.43032 0.28515 -0.4324 0.28515 -0.4324 " pathEditMode="relative" ptsTypes="AAAAAAAAA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39 -0.01227 0.00039 -0.0243 0.00118 -0.03657 C 0.00157 -0.04259 0.003 -0.04861 0.00352 -0.05463 C 0.00417 -0.06412 0.0043 -0.07361 0.00469 -0.08287 C 0.0043 -0.12801 0.00417 -0.17315 0.00352 -0.21828 C 0.00339 -0.22106 0.00274 -0.22384 0.00235 -0.22639 C 0.00196 -0.22986 0.00157 -0.2331 0.00118 -0.23657 C -0.00065 -0.25602 0 -0.25185 0 -0.27685 " pathEditMode="relative" ptsTypes="AAA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2" grpId="0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53" y="558944"/>
            <a:ext cx="6434123" cy="99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 </a:t>
            </a:r>
            <a:r>
              <a:rPr lang="en-GB" sz="4800" dirty="0"/>
              <a:t>+ 3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4681101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5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5136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70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46 L -2.08333E-7 0.00047 C 0.00534 -0.01342 0.01068 -0.02801 0.01602 -0.03865 C 0.02669 -0.0574 0.0401 -0.06898 0.05078 -0.08935 C 0.05612 -0.09838 0.06146 -0.10903 0.06419 -0.11759 C 0.08021 -0.13889 0.08294 -0.13889 0.09622 -0.15509 C 0.10443 -0.16574 0.10977 -0.17731 0.11784 -0.18657 C 0.12318 -0.19305 0.12852 -0.19861 0.13385 -0.20578 C 0.13919 -0.20856 0.13919 -0.21203 0.14453 -0.21504 C 0.14453 -0.21736 0.14727 -0.21898 0.14987 -0.22153 C 0.14987 -0.22291 0.1526 -0.22639 0.1526 -0.22801 C 0.15521 -0.22916 0.15521 -0.2294 0.15794 -0.23078 C 0.16328 -0.25185 0.15794 -0.23102 0.16328 -0.24352 C 0.16602 -0.2456 0.16602 -0.25 0.16602 -0.25301 C 0.16862 -0.25602 0.17135 -0.25926 0.17135 -0.26227 C 0.17396 -0.26643 0.17669 -0.26967 0.1793 -0.27153 C 0.18203 -0.27291 0.18203 -0.27361 0.18477 -0.275 C 0.18737 -0.27685 0.18737 -0.2794 0.1901 -0.28078 C 0.19271 -0.28287 0.19271 -0.2831 0.19544 -0.28403 C 0.19805 -0.28518 0.19805 -0.28657 0.20078 -0.28773 C 0.20078 -0.29051 0.20339 -0.29282 0.20339 -0.29722 C 0.20339 -0.30046 0.20898 -0.30509 0.20898 -0.30949 C 0.20898 -0.32615 0.20339 -0.34305 0.20339 -0.35995 C 0.20339 -0.36412 0.20339 -0.36875 0.20339 -0.37222 C 0.20078 -0.37662 0.20078 -0.37893 0.19805 -0.38194 C 0.19805 -0.38611 0.19805 -0.39028 0.19805 -0.39467 C 0.19805 -0.39977 0.19805 -0.40555 0.19544 -0.41018 C 0.19544 -0.41666 0.19544 -0.42824 0.19544 -0.42801 " pathEditMode="relative" rAng="0" ptsTypes="AAAA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43" y="-2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46 L 1.25E-6 0.00093 C 0.01289 -0.00486 0.01289 -0.00856 0.02604 -0.01365 C 0.02604 -0.01759 0.02604 -0.02315 0.03932 -0.02639 C 0.03932 -0.03009 0.03932 -0.03125 0.03932 -0.03356 C 0.05273 -0.04028 0.06601 -0.04421 0.07917 -0.05324 C 0.10586 -0.08541 0.06601 -0.04745 0.10586 -0.07662 C 0.11901 -0.07986 0.11901 -0.0868 0.11901 -0.08981 C 0.13229 -0.09375 0.13229 -0.09398 0.13229 -0.09722 C 0.1457 -0.10139 0.15872 -0.10972 0.17213 -0.11666 C 0.17213 -0.11967 0.17213 -0.12407 0.18529 -0.12662 C 0.18529 -0.13194 0.19857 -0.13634 0.19857 -0.13981 C 0.21198 -0.14097 0.21198 -0.1419 0.21198 -0.14305 L 0.225 -0.15278 C 0.23841 -0.15532 0.23841 -0.15694 0.23841 -0.15949 C 0.23841 -0.1618 0.23841 -0.1662 0.25182 -0.16944 C 0.25182 -0.17291 0.25182 -0.17639 0.25182 -0.17963 C 0.26484 -0.19074 0.25182 -0.18055 0.26484 -0.19583 C 0.27825 -0.21481 0.26484 -0.19606 0.27825 -0.21921 C 0.27825 -0.22315 0.29154 -0.22546 0.29154 -0.22916 C 0.30469 -0.24653 0.29154 -0.23773 0.30469 -0.25555 C 0.30469 -0.25972 0.30469 -0.26203 0.30469 -0.26597 C 0.30469 -0.26875 0.30469 -0.27268 0.30469 -0.27569 C 0.3181 -0.28495 0.3181 -0.28472 0.3181 -0.29213 C 0.3181 -0.29537 0.3181 -0.29861 0.3181 -0.30185 C 0.33112 -0.31504 0.3181 -0.3037 0.33112 -0.31203 C 0.33112 -0.31643 0.33112 -0.32083 0.34453 -0.32546 C 0.34453 -0.32731 0.34453 -0.32847 0.34453 -0.33171 C 0.34453 -0.34143 0.34453 -0.33657 0.34453 -0.34537 C 0.35781 -0.34861 0.35781 -0.35254 0.35781 -0.35509 C 0.35781 -0.36736 0.35781 -0.36713 0.35781 -0.37176 C 0.37096 -0.37453 0.37096 -0.37615 0.37096 -0.3787 C 0.37096 -0.38148 0.37096 -0.38588 0.37096 -0.38819 C 0.37096 -0.3912 0.37096 -0.39236 0.37096 -0.3949 C 0.38463 -0.39907 0.38463 -0.40879 0.38463 -0.40833 C 0.38463 -0.41203 0.38463 -0.41528 0.38463 -0.41828 C 0.38463 -0.42291 0.38463 -0.4294 0.38463 -0.43102 C 0.38463 -0.43078 0.38463 -0.43102 0.38463 -0.43078 " pathEditMode="relative" rAng="0" ptsTypes="AAAAAAAAAAAAAAAAAAAAAAAAAAAAAAAA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32" y="-2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3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6649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 </a:t>
            </a:r>
            <a:r>
              <a:rPr lang="en-GB" sz="4800" dirty="0"/>
              <a:t>+ </a:t>
            </a:r>
            <a:r>
              <a:rPr lang="en-GB" sz="4800" dirty="0" smtClean="0"/>
              <a:t>5</a:t>
            </a:r>
            <a:endParaRPr lang="en-GB" sz="4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4681101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7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5136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644471" y="1257385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581718" y="129545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3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391 -0.00417 -0.00808 -0.00718 -0.01146 -0.01227 C -0.01315 -0.01482 -0.01341 -0.01945 -0.01485 -0.02223 C -0.01615 -0.02477 -0.01784 -0.02639 -0.0194 -0.02848 C -0.02318 -0.03866 -0.01993 -0.03102 -0.02618 -0.04051 C -0.03269 -0.05 -0.02344 -0.03866 -0.0319 -0.04862 C -0.03269 -0.05139 -0.03308 -0.0544 -0.03412 -0.05672 C -0.03503 -0.05857 -0.03685 -0.0588 -0.03763 -0.06065 C -0.03881 -0.06366 -0.03881 -0.06783 -0.03985 -0.07084 C -0.04076 -0.07315 -0.04232 -0.07454 -0.04323 -0.07686 C -0.04792 -0.08774 -0.05469 -0.11875 -0.05573 -0.12338 C -0.05651 -0.12616 -0.05743 -0.12871 -0.05808 -0.13149 C -0.05925 -0.13658 -0.05977 -0.14213 -0.06029 -0.14746 C -0.06068 -0.1507 -0.06133 -0.16158 -0.06263 -0.16575 C -0.06355 -0.16875 -0.06485 -0.17107 -0.06602 -0.17385 C -0.06888 -0.18912 -0.0668 -0.18264 -0.07175 -0.19399 C -0.07683 -0.22153 -0.07123 -0.19329 -0.07631 -0.21412 C -0.0767 -0.21621 -0.0767 -0.21852 -0.07735 -0.22037 C -0.07826 -0.22223 -0.07982 -0.22269 -0.08086 -0.22431 C -0.08282 -0.22755 -0.08464 -0.23102 -0.08646 -0.2345 C -0.08802 -0.23704 -0.09011 -0.23912 -0.09102 -0.2426 C -0.09388 -0.25278 -0.09232 -0.24815 -0.09558 -0.25672 C -0.09688 -0.26366 -0.09584 -0.26112 -0.09779 -0.26459 " pathEditMode="relative" ptsTypes="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1.25E-6 0.00093 C 0.00208 -0.00254 0.00208 -0.00486 0.00534 -0.00787 C 0.00534 -0.01018 0.00534 -0.01342 0.00872 -0.01551 C 0.00872 -0.01736 0.00872 -0.01805 0.00872 -0.01944 C 0.01198 -0.02338 0.01523 -0.02592 0.01862 -0.03125 C 0.02526 -0.05 0.01523 -0.02778 0.02526 -0.0449 C 0.02864 -0.04676 0.02864 -0.05069 0.02864 -0.05254 C 0.0319 -0.05486 0.0319 -0.05509 0.0319 -0.05694 C 0.03529 -0.05949 0.03867 -0.06435 0.04193 -0.06828 C 0.04193 -0.07014 0.04193 -0.07291 0.04531 -0.0743 C 0.04531 -0.07731 0.04857 -0.08009 0.04857 -0.08217 C 0.05195 -0.08287 0.05195 -0.08333 0.05195 -0.08356 L 0.05521 -0.08935 C 0.05859 -0.09074 0.05859 -0.0919 0.05859 -0.09352 C 0.05859 -0.09467 0.05859 -0.09722 0.06198 -0.0993 C 0.06198 -0.10115 0.06198 -0.10324 0.06198 -0.10509 C 0.0651 -0.1118 0.06198 -0.10578 0.0651 -0.11481 C 0.06849 -0.12592 0.0651 -0.11481 0.06849 -0.12847 C 0.06849 -0.13102 0.07187 -0.13217 0.07187 -0.13426 C 0.07513 -0.14444 0.07187 -0.13935 0.07513 -0.15 C 0.07513 -0.15231 0.07513 -0.1537 0.07513 -0.15602 C 0.07513 -0.15764 0.07513 -0.15995 0.07513 -0.16157 C 0.07864 -0.16736 0.07864 -0.16713 0.07864 -0.17129 C 0.07864 -0.17315 0.07864 -0.175 0.07864 -0.17685 C 0.08177 -0.18495 0.07864 -0.17801 0.08177 -0.18287 C 0.08177 -0.18541 0.08177 -0.18819 0.08502 -0.19074 C 0.08502 -0.1919 0.08502 -0.19259 0.08502 -0.19467 C 0.08502 -0.20023 0.08502 -0.19745 0.08502 -0.20231 C 0.08854 -0.2044 0.08854 -0.20671 0.08854 -0.20833 C 0.08854 -0.21551 0.08854 -0.21528 0.08854 -0.21828 C 0.09075 -0.21967 0.09075 -0.2206 0.09075 -0.22222 C 0.09075 -0.22384 0.09075 -0.22639 0.09075 -0.22778 C 0.09075 -0.2294 0.09075 -0.23009 0.09075 -0.23171 C 0.09531 -0.23426 0.09531 -0.23981 0.09531 -0.23935 C 0.09531 -0.2419 0.09531 -0.24352 0.09531 -0.2456 C 0.09531 -0.24815 0.09531 -0.25208 0.09531 -0.25254 C 0.09531 -0.25231 0.09531 -0.25254 0.09531 -0.25231 " pathEditMode="relative" rAng="0" ptsTypes="AAAAAAAAAAAAAAAAAAAAAAAAAAAAAAAA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-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48373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052" y="4134413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</a:t>
            </a:r>
            <a:r>
              <a:rPr lang="en-GB" sz="4800" dirty="0" smtClean="0"/>
              <a:t> </a:t>
            </a:r>
            <a:r>
              <a:rPr lang="en-GB" sz="4800" dirty="0"/>
              <a:t>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4681101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9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5136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644471" y="1257385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581718" y="129545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69924" y="248895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248895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02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L -2.08333E-7 0.00023 C 0.00156 -0.00532 0.00339 -0.00972 0.00495 -0.01504 C 0.00586 -0.01852 0.00664 -0.02361 0.00768 -0.02662 C 0.00885 -0.02986 0.01029 -0.03102 0.01146 -0.03403 C 0.0125 -0.03611 0.01328 -0.03912 0.01419 -0.04166 C 0.01628 -0.04606 0.01836 -0.05023 0.02044 -0.05463 L 0.02318 -0.06018 C 0.02422 -0.0625 0.02539 -0.0662 0.02669 -0.06782 C 0.03411 -0.07685 0.02474 -0.06551 0.03359 -0.07523 C 0.0375 -0.0794 0.03568 -0.07754 0.03906 -0.08287 C 0.0431 -0.08865 0.04206 -0.08541 0.04714 -0.09768 C 0.0487 -0.10162 0.05065 -0.10602 0.05221 -0.11065 C 0.05286 -0.11319 0.05339 -0.11597 0.05417 -0.11828 C 0.05482 -0.12106 0.05573 -0.12291 0.05638 -0.12569 C 0.06276 -0.14953 0.05156 -0.11088 0.05911 -0.13727 C 0.05951 -0.13842 0.0599 -0.13981 0.06029 -0.14074 C 0.06263 -0.14629 0.06198 -0.14236 0.06419 -0.15023 C 0.06732 -0.16157 0.06315 -0.15069 0.06693 -0.15949 C 0.06966 -0.17291 0.06823 -0.16852 0.0707 -0.17453 C 0.07227 -0.18541 0.0707 -0.17569 0.07266 -0.18403 C 0.07409 -0.19004 0.07591 -0.20254 0.07773 -0.20463 L 0.0793 -0.20648 C 0.07969 -0.20764 0.08008 -0.20903 0.08047 -0.21018 C 0.08073 -0.21111 0.08125 -0.21111 0.08164 -0.21203 C 0.08216 -0.21365 0.08268 -0.21574 0.08307 -0.21782 C 0.08359 -0.21944 0.08398 -0.22129 0.08425 -0.22338 C 0.08542 -0.22986 0.0849 -0.22986 0.0862 -0.23634 C 0.08659 -0.23819 0.08698 -0.23865 0.08737 -0.24028 C 0.08815 -0.24305 0.08841 -0.24838 0.08932 -0.24953 C 0.0918 -0.25254 0.09036 -0.25092 0.09362 -0.25347 C 0.09505 -0.25578 0.09453 -0.2537 0.09544 -0.25903 L 0.09987 -0.26088 L 0.09857 -0.2625 " pathEditMode="relative" rAng="0" ptsTypes="AAAAAAAAAA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7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755 -0.00486 0.01497 -0.01042 0.02265 -0.01435 C 0.02903 -0.01736 0.03554 -0.01806 0.04205 -0.02037 C 0.04661 -0.02199 0.05104 -0.02454 0.05559 -0.02639 C 0.06093 -0.02848 0.06627 -0.0301 0.07148 -0.03241 C 0.07851 -0.03542 0.09244 -0.04283 0.09882 -0.04653 C 0.11093 -0.05371 0.11822 -0.05834 0.12955 -0.06875 C 0.14661 -0.08449 0.17265 -0.11389 0.18515 -0.13148 C 0.19244 -0.14144 0.20039 -0.15023 0.20677 -0.16158 C 0.21341 -0.17338 0.21458 -0.17639 0.22161 -0.18588 C 0.22421 -0.18935 0.22708 -0.19213 0.22955 -0.19607 C 0.2388 -0.21065 0.22695 -0.19885 0.2375 -0.2081 C 0.23906 -0.21088 0.24036 -0.21389 0.24205 -0.21621 C 0.24296 -0.21736 0.2444 -0.21713 0.24544 -0.21829 C 0.24674 -0.21991 0.24765 -0.22246 0.24882 -0.22431 C 0.25182 -0.22871 0.25221 -0.22824 0.25572 -0.23033 C 0.25859 -0.23565 0.26184 -0.24213 0.26588 -0.24445 L 0.26927 -0.24653 C 0.27096 -0.25093 0.27239 -0.25556 0.275 -0.25857 C 0.27604 -0.25973 0.27721 -0.26019 0.27838 -0.26065 C 0.27955 -0.26088 0.28072 -0.26065 0.2819 -0.26065 L 0.2819 -0.26065 " pathEditMode="relative" ptsTypes="AAAAAAAAAAAAAAAAA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3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3015574" y="4277067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</a:t>
            </a:r>
            <a:r>
              <a:rPr lang="en-GB" sz="4800" dirty="0" smtClean="0"/>
              <a:t>2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1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11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215320" y="4277067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42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7.40741E-7 L 3.95833E-6 0.00023 C 0.00221 -0.00347 0.00403 -0.00694 0.00677 -0.00995 C 0.02877 -0.03403 0.01041 -0.01296 0.02174 -0.02176 C 0.0319 -0.0294 0.02317 -0.02593 0.03658 -0.03264 C 0.03841 -0.03356 0.04062 -0.0338 0.04244 -0.03495 C 0.07044 -0.04884 0.03502 -0.03218 0.05846 -0.0456 C 0.07604 -0.05579 0.05794 -0.04259 0.07239 -0.05208 C 0.07539 -0.05417 0.07825 -0.05648 0.08125 -0.05856 C 0.08255 -0.05926 0.08398 -0.05995 0.08528 -0.06088 C 0.08828 -0.0625 0.09127 -0.06435 0.09414 -0.0662 C 0.09544 -0.06667 0.09635 -0.06759 0.09726 -0.06829 C 0.09856 -0.06944 0.09987 -0.07083 0.1013 -0.07153 C 0.10273 -0.07245 0.10468 -0.07292 0.10625 -0.07384 C 0.10794 -0.07477 0.1095 -0.07593 0.11119 -0.07708 C 0.11237 -0.07778 0.11393 -0.07824 0.1151 -0.07917 C 0.11757 -0.08055 0.11966 -0.08194 0.12213 -0.08356 C 0.12343 -0.08426 0.12474 -0.08472 0.12604 -0.08565 C 0.12877 -0.0875 0.13138 -0.08912 0.13398 -0.0912 C 0.13541 -0.09213 0.13658 -0.09352 0.13789 -0.09444 C 0.13984 -0.09537 0.14192 -0.0963 0.14401 -0.09768 C 0.1569 -0.10579 0.14388 -0.09768 0.1539 -0.10741 C 0.15533 -0.10856 0.15729 -0.10926 0.15885 -0.11065 C 0.16015 -0.11227 0.16132 -0.11412 0.16289 -0.11597 C 0.16458 -0.11736 0.16718 -0.11829 0.16875 -0.12037 C 0.17161 -0.12361 0.1733 -0.12824 0.17578 -0.13194 C 0.17721 -0.13472 0.18073 -0.13981 0.18073 -0.13958 C 0.18281 -0.1463 0.18294 -0.14861 0.18567 -0.1537 C 0.18619 -0.15486 0.18698 -0.15602 0.18763 -0.15694 C 0.18984 -0.16018 0.19257 -0.16319 0.19466 -0.16667 C 0.19765 -0.17153 0.19987 -0.17546 0.20364 -0.17963 C 0.2052 -0.18125 0.20716 -0.18241 0.20859 -0.18403 C 0.21015 -0.18588 0.21106 -0.18843 0.21263 -0.19051 C 0.21315 -0.19143 0.21393 -0.1919 0.21458 -0.19259 C 0.21562 -0.19398 0.2164 -0.19537 0.21757 -0.19676 C 0.21875 -0.19861 0.22018 -0.19954 0.22148 -0.20139 C 0.22226 -0.20231 0.22265 -0.20347 0.22343 -0.20463 C 0.225 -0.20648 0.22721 -0.20787 0.22838 -0.20995 C 0.23203 -0.21643 0.22968 -0.21412 0.23437 -0.21759 C 0.23502 -0.21852 0.23554 -0.21968 0.23632 -0.22083 C 0.23815 -0.22315 0.24075 -0.22569 0.24349 -0.22731 C 0.2444 -0.22778 0.24544 -0.22801 0.24635 -0.22824 C 0.25377 -0.23634 0.24674 -0.23009 0.25429 -0.23356 C 0.25546 -0.23426 0.2608 -0.23866 0.26132 -0.23912 C 0.26328 -0.24074 0.26653 -0.24259 0.26823 -0.24444 C 0.2694 -0.24583 0.27018 -0.24745 0.27122 -0.24884 C 0.27304 -0.25486 0.27096 -0.24954 0.27421 -0.25417 C 0.27565 -0.25625 0.27643 -0.2588 0.27812 -0.26065 C 0.27877 -0.26134 0.27955 -0.26204 0.28007 -0.26296 C 0.28086 -0.26389 0.28112 -0.26528 0.28216 -0.2662 C 0.28567 -0.26921 0.28502 -0.26481 0.28502 -0.26944 L 0.28632 -0.27014 " pathEditMode="relative" rAng="0" ptsTypes="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10" y="-1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29" y="1071562"/>
            <a:ext cx="9811359" cy="100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64748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3015574" y="4290922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10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52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4 L 0.04622 -0.00439 C 0.05312 -0.00509 0.06002 -0.00532 0.06719 -0.00648 C 0.07292 -0.0074 0.07864 -0.00926 0.0845 -0.01041 C 0.12396 -0.01898 0.11367 -0.01736 0.1401 -0.02083 C 0.15208 -0.02569 0.16458 -0.02754 0.17604 -0.03541 C 0.20273 -0.05324 0.19206 -0.04699 0.20729 -0.05601 C 0.20885 -0.0581 0.21029 -0.06064 0.21198 -0.06203 C 0.21328 -0.06342 0.2151 -0.06342 0.21667 -0.06412 C 0.21771 -0.06481 0.21888 -0.06527 0.22005 -0.0662 C 0.24726 -0.08564 0.21081 -0.06018 0.23516 -0.0787 C 0.23815 -0.08101 0.24127 -0.0824 0.2444 -0.08472 C 0.24792 -0.08773 0.25117 -0.09236 0.25495 -0.09513 C 0.25846 -0.09791 0.26263 -0.09907 0.26641 -0.10138 C 0.27005 -0.10347 0.28008 -0.11041 0.28385 -0.11388 C 0.28659 -0.1162 0.28919 -0.11921 0.29193 -0.12199 C 0.29414 -0.1243 0.29661 -0.12592 0.29883 -0.12824 C 0.30911 -0.13888 0.3026 -0.13333 0.31159 -0.14467 C 0.31341 -0.14699 0.31549 -0.14884 0.31745 -0.15092 C 0.31862 -0.15208 0.31966 -0.15347 0.32083 -0.15486 C 0.32292 -0.16551 0.32318 -0.1706 0.33138 -0.17754 C 0.33281 -0.17916 0.33437 -0.18032 0.33594 -0.18194 C 0.33763 -0.18379 0.33906 -0.18588 0.34049 -0.18796 C 0.3418 -0.18981 0.34271 -0.19282 0.34414 -0.19421 C 0.34622 -0.19629 0.34909 -0.19583 0.35104 -0.19838 L 0.35794 -0.20671 L 0.36263 -0.21898 C 0.36341 -0.22106 0.36445 -0.22268 0.36497 -0.22523 C 0.36536 -0.22731 0.36536 -0.22963 0.36601 -0.23125 C 0.36693 -0.23333 0.36836 -0.23402 0.36966 -0.23564 C 0.37174 -0.24699 0.36953 -0.2368 0.37305 -0.24791 C 0.37383 -0.25046 0.37422 -0.2537 0.37526 -0.25601 C 0.37747 -0.26064 0.38242 -0.26828 0.38242 -0.26805 " pathEditMode="relative" rAng="0" ptsTypes="AAAAAAA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15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4263213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4263213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7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0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10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5351367" y="4263213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66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39 -0.0074 -0.00117 -0.01481 -0.00117 -0.02222 C -0.00195 -0.10301 -0.00234 -0.18379 -0.00234 -0.26458 L -0.00234 -0.26458 L -0.00456 -0.26273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23 C 0.0319 -0.01852 0.00755 -0.00278 0.05951 -0.05023 C 0.0638 -0.0544 0.06836 -0.05718 0.0724 -0.06135 C 0.07669 -0.06551 0.08112 -0.06991 0.08529 -0.07431 C 0.09596 -0.08588 0.10872 -0.09977 0.11914 -0.11366 C 0.1224 -0.11783 0.12552 -0.12199 0.12852 -0.12662 C 0.13294 -0.1331 0.13685 -0.14051 0.14141 -0.1463 C 0.15417 -0.16204 0.14544 -0.1507 0.16367 -0.17685 C 0.16523 -0.17894 0.16706 -0.18079 0.16836 -0.18334 C 0.16966 -0.18542 0.17057 -0.18797 0.17188 -0.18982 C 0.17526 -0.19445 0.18255 -0.20301 0.18255 -0.20278 C 0.18398 -0.20718 0.18646 -0.21088 0.18711 -0.21597 C 0.1875 -0.21875 0.18867 -0.22824 0.18945 -0.23125 C 0.1901 -0.2338 0.19115 -0.23565 0.1918 -0.23773 C 0.19219 -0.24144 0.19258 -0.24514 0.19297 -0.24861 C 0.19544 -0.26852 0.19531 -0.25996 0.19531 -0.26806 " pathEditMode="relative" rAng="0" ptsTypes="AAAAAAAAAAAAA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66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3 C 0.00351 -0.00093 0.00716 -0.00093 0.01055 -0.00232 C 0.03411 -0.01273 0.07357 -0.04537 0.08841 -0.05949 C 0.09792 -0.06806 0.1069 -0.07894 0.11693 -0.08565 C 0.17213 -0.12361 0.16146 -0.10903 0.20417 -0.13264 C 0.21302 -0.13727 0.22161 -0.14375 0.23021 -0.14885 C 0.24792 -0.1588 0.26667 -0.16389 0.28346 -0.17732 C 0.28932 -0.18218 0.29518 -0.18727 0.30117 -0.19167 C 0.30469 -0.19398 0.30833 -0.19537 0.31185 -0.19769 C 0.31458 -0.19954 0.31732 -0.20185 0.32005 -0.20371 C 0.32318 -0.20579 0.32643 -0.20718 0.32943 -0.20996 C 0.33125 -0.21158 0.33255 -0.21435 0.33424 -0.21597 C 0.33646 -0.21829 0.33906 -0.21991 0.34141 -0.22222 C 0.34362 -0.22431 0.34831 -0.22917 0.35078 -0.23218 C 0.35234 -0.23426 0.35404 -0.23611 0.35547 -0.23843 C 0.35755 -0.24167 0.35911 -0.24607 0.36146 -0.24861 C 0.3638 -0.25139 0.36588 -0.2551 0.36849 -0.25672 C 0.37682 -0.26135 0.36654 -0.25533 0.37682 -0.26273 C 0.38164 -0.26621 0.37917 -0.26273 0.38164 -0.26667 " pathEditMode="relative" rAng="0" ptsTypes="AAAAAAAAAAAAAAAAAA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76" y="-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2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6372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126182" y="107970"/>
            <a:ext cx="643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9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3 C 0.00612 -0.02384 0.00833 -0.03078 0.01315 -0.0537 C 0.01445 -0.06065 0.01523 -0.06805 0.01706 -0.075 C 0.0194 -0.08379 0.02266 -0.0919 0.025 -0.10069 C 0.02708 -0.10833 0.02838 -0.11643 0.03034 -0.1243 C 0.03229 -0.13125 0.03502 -0.13819 0.03698 -0.1456 C 0.03984 -0.15602 0.04258 -0.17129 0.04492 -0.18171 C 0.04609 -0.1875 0.04766 -0.19328 0.04883 -0.19884 C 0.05039 -0.20532 0.0513 -0.2118 0.05299 -0.21805 C 0.0543 -0.22407 0.05677 -0.22916 0.05807 -0.23518 C 0.06172 -0.25046 0.06419 -0.26666 0.06758 -0.28217 C 0.06901 -0.29004 0.07148 -0.29745 0.07266 -0.30555 C 0.07617 -0.32801 0.07396 -0.31736 0.07943 -0.33773 C 0.07982 -0.3419 0.08073 -0.35046 0.08216 -0.35486 C 0.08268 -0.35694 0.08398 -0.35903 0.08463 -0.36111 C 0.08789 -0.37153 0.08398 -0.36389 0.08724 -0.37615 C 0.09557 -0.40648 0.08854 -0.37338 0.09258 -0.39328 C 0.09466 -0.4287 0.09258 -0.40555 0.09531 -0.42523 C 0.09583 -0.4287 0.09674 -0.43565 0.09674 -0.43541 L 0.09531 -0.4294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-2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4263213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4263213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2</a:t>
            </a:r>
            <a:r>
              <a:rPr lang="en-GB" sz="4800" dirty="0" smtClean="0"/>
              <a:t> </a:t>
            </a:r>
            <a:r>
              <a:rPr lang="en-GB" sz="4800" dirty="0"/>
              <a:t>+ 8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0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10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3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23 C 0.03177 -0.01875 0.00755 -0.00301 0.05925 -0.0507 C 0.06354 -0.05463 0.0681 -0.05741 0.07214 -0.06158 C 0.0763 -0.06597 0.08073 -0.07014 0.0849 -0.07477 C 0.09557 -0.08635 0.10833 -0.10023 0.11875 -0.11412 C 0.12188 -0.11829 0.125 -0.12269 0.12813 -0.12709 C 0.13242 -0.1338 0.13633 -0.14121 0.14089 -0.14699 C 0.15365 -0.16273 0.14492 -0.15162 0.16302 -0.17755 C 0.16458 -0.17986 0.16641 -0.18172 0.16771 -0.18426 C 0.16901 -0.18635 0.16992 -0.18889 0.17122 -0.19074 C 0.17461 -0.1956 0.18177 -0.20394 0.18177 -0.20371 C 0.1832 -0.20834 0.18568 -0.21204 0.18633 -0.21713 C 0.18672 -0.21991 0.18789 -0.2294 0.18867 -0.23241 C 0.18945 -0.23496 0.19036 -0.23681 0.19102 -0.23889 C 0.19141 -0.2426 0.1918 -0.24653 0.19219 -0.25 C 0.19466 -0.26991 0.19453 -0.26135 0.19453 -0.26945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7" y="-1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3 C 0.00338 -0.00093 0.00703 -0.00093 0.01042 -0.00232 C 0.03372 -0.01297 0.07292 -0.0463 0.08763 -0.06065 C 0.097 -0.06945 0.10586 -0.08056 0.11575 -0.0875 C 0.17044 -0.12616 0.15989 -0.11135 0.20221 -0.13542 C 0.21094 -0.14005 0.2194 -0.14676 0.22799 -0.15185 C 0.24544 -0.16204 0.26406 -0.16736 0.2806 -0.18102 C 0.28646 -0.18588 0.29232 -0.19121 0.29818 -0.1956 C 0.30169 -0.19792 0.30534 -0.19954 0.30872 -0.20185 C 0.31146 -0.20371 0.31419 -0.20602 0.31693 -0.2081 C 0.32005 -0.21019 0.32331 -0.21158 0.32617 -0.21412 C 0.32799 -0.21597 0.3293 -0.21875 0.33086 -0.22037 C 0.3332 -0.22269 0.33568 -0.22454 0.33802 -0.22685 C 0.34023 -0.22894 0.34479 -0.23403 0.34739 -0.23704 C 0.34883 -0.23912 0.35065 -0.24121 0.35195 -0.24329 C 0.35404 -0.24653 0.3556 -0.25116 0.35781 -0.25371 C 0.36029 -0.25672 0.36224 -0.26042 0.36484 -0.26204 C 0.37305 -0.2669 0.36289 -0.26065 0.37305 -0.26829 C 0.37786 -0.27176 0.37539 -0.26829 0.37786 -0.27222 " pathEditMode="relative" rAng="0" ptsTypes="AAAAAAAA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93" y="-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5351367" y="428782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6669935" y="428782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6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0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10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4215320" y="4253906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68944" y="4253906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6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023 L 1.66667E-6 0.00023 C -0.03399 -0.01829 -0.0082 -0.00278 -0.06328 -0.0493 C -0.06784 -0.05324 -0.07266 -0.05602 -0.07695 -0.06018 C -0.08151 -0.06435 -0.0862 -0.06852 -0.09063 -0.07292 C -0.10208 -0.08403 -0.11563 -0.09792 -0.12669 -0.11134 C -0.13008 -0.11551 -0.13347 -0.11967 -0.13672 -0.12407 C -0.14141 -0.13032 -0.14557 -0.13773 -0.15039 -0.14329 C -0.16393 -0.1588 -0.15469 -0.14768 -0.17396 -0.17315 C -0.17552 -0.17546 -0.17761 -0.17708 -0.17904 -0.17963 C -0.18034 -0.18171 -0.18125 -0.18426 -0.18268 -0.18588 C -0.1862 -0.19051 -0.19401 -0.19884 -0.19401 -0.19861 C -0.19557 -0.20301 -0.19805 -0.20671 -0.19883 -0.21157 C -0.19922 -0.21435 -0.20052 -0.22361 -0.2013 -0.22662 C -0.20208 -0.22917 -0.20313 -0.23102 -0.20378 -0.23287 C -0.20417 -0.23657 -0.20469 -0.24028 -0.20508 -0.24375 C -0.20768 -0.26319 -0.20742 -0.25486 -0.20742 -0.26273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78" y="-1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7 L 3.54167E-6 0.00023 C 3.54167E-6 -0.00069 3.54167E-6 -0.00069 0.00013 -0.00208 C 0.00052 -0.0125 0.00117 -0.04468 0.00143 -0.05856 C 0.00156 -0.0669 0.00169 -0.07778 0.00195 -0.08449 C 0.00286 -0.12176 0.0026 -0.10741 0.00338 -0.13079 C 0.00351 -0.13518 0.00364 -0.14167 0.00377 -0.14653 C 0.00403 -0.15648 0.00442 -0.16157 0.00468 -0.17477 C 0.00481 -0.1794 0.00481 -0.18449 0.00494 -0.18889 C 0.00507 -0.1912 0.00507 -0.19259 0.0052 -0.19491 C 0.0052 -0.19676 0.0052 -0.19884 0.00534 -0.20069 C 0.00534 -0.20278 0.00534 -0.20417 0.00547 -0.20671 C 0.00547 -0.20833 0.00547 -0.21111 0.00547 -0.21273 C 0.0056 -0.21505 0.0056 -0.21667 0.0056 -0.21898 C 0.00573 -0.22106 0.00573 -0.22593 0.00586 -0.22893 C 0.00586 -0.23079 0.00586 -0.23264 0.00586 -0.23472 C 0.00586 -0.23796 0.00599 -0.24236 0.00599 -0.24491 C 0.00599 -0.24768 0.00599 -0.25139 0.00612 -0.25301 C 0.00625 -0.25764 0.00612 -0.25162 0.00625 -0.25903 C 0.00638 -0.2625 0.00625 -0.25903 0.00638 -0.26273 " pathEditMode="relative" rAng="0" ptsTypes="AAAAAAAA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0.00023 L 3.95833E-6 0.00023 C 0.00625 -0.00764 0.01224 -0.01667 0.01901 -0.02246 C 0.02304 -0.02593 0.02734 -0.02847 0.03112 -0.03264 C 0.0345 -0.03588 0.03724 -0.04121 0.04062 -0.04468 C 0.04414 -0.04792 0.04791 -0.04977 0.05156 -0.05255 C 0.07942 -0.07454 0.04166 -0.04607 0.07187 -0.06875 C 0.08645 -0.09306 0.07109 -0.06991 0.0888 -0.08889 C 0.0914 -0.09167 0.09336 -0.0963 0.09596 -0.09884 C 0.09895 -0.10232 0.1026 -0.10347 0.1056 -0.10718 C 0.11028 -0.11227 0.11536 -0.11736 0.11888 -0.12523 C 0.12356 -0.13565 0.12057 -0.13171 0.12721 -0.13727 C 0.13242 -0.15463 0.12643 -0.13773 0.13333 -0.14908 C 0.13424 -0.15116 0.13476 -0.15347 0.13567 -0.15509 C 0.13671 -0.15764 0.13828 -0.15926 0.13919 -0.16134 C 0.1401 -0.1632 0.14075 -0.16574 0.14166 -0.16736 C 0.1431 -0.16968 0.14492 -0.1713 0.14648 -0.17338 C 0.15351 -0.1838 0.14843 -0.17986 0.15494 -0.18357 C 0.15651 -0.18611 0.1582 -0.18866 0.15976 -0.19167 C 0.16067 -0.19329 0.16106 -0.19583 0.16211 -0.19769 C 0.16315 -0.19931 0.16458 -0.20023 0.16575 -0.20162 C 0.17018 -0.21273 0.16562 -0.20278 0.17291 -0.21366 C 0.175 -0.2169 0.17721 -0.21991 0.17903 -0.22361 C 0.1832 -0.23357 0.18112 -0.2294 0.18489 -0.23588 L 0.18737 -0.24792 C 0.18776 -0.25 0.18867 -0.25208 0.18867 -0.25394 L 0.18867 -0.25764 " pathEditMode="relative" rAng="0" ptsTypes="AAAAAAAAAAAAAAAAAAAAAAAAA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-1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2435 -0.02408 -0.00807 0.00717 0.03294 -0.02848 C 0.04102 -0.03542 0.04857 -0.04399 0.05677 -0.0507 C 0.06524 -0.05741 0.07422 -0.06227 0.08294 -0.06875 C 0.10039 -0.08195 0.11771 -0.09584 0.13516 -0.10926 C 0.14349 -0.11551 0.15156 -0.12223 0.16016 -0.12732 C 0.18321 -0.14098 0.18138 -0.13913 0.2056 -0.15764 C 0.21133 -0.16204 0.2168 -0.1676 0.22266 -0.17176 C 0.23906 -0.18357 0.23268 -0.17547 0.24766 -0.18797 C 0.26159 -0.19977 0.2569 -0.19954 0.27266 -0.21621 C 0.27591 -0.21968 0.27865 -0.22246 0.28177 -0.22639 C 0.28321 -0.22825 0.2849 -0.2301 0.28633 -0.23241 C 0.28789 -0.23496 0.28919 -0.23797 0.29076 -0.24051 C 0.30404 -0.26135 0.28998 -0.23889 0.30104 -0.25255 C 0.30456 -0.25695 0.30703 -0.26482 0.31133 -0.26667 L 0.32031 -0.27061 C 0.32813 -0.27014 0.34167 -0.2713 0.35104 -0.26667 C 0.35339 -0.26551 0.3556 -0.26389 0.35781 -0.26274 C 0.35899 -0.26204 0.36003 -0.26088 0.36133 -0.26065 L 0.37383 -0.25857 " pathEditMode="relative" ptsTypes="AAAAAAAAAAAAAAAA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2" grpId="0"/>
      <p:bldP spid="18" grpId="0" animBg="1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5351367" y="428782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6498080" y="428782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0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10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4215320" y="4253906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68944" y="4253906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7671886" y="428782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80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046 L 0.00078 0.00023 C -0.06211 -0.01921 -0.01458 -0.00301 -0.11628 -0.05139 C -0.12474 -0.05555 -0.13372 -0.05856 -0.14167 -0.06273 C -0.15 -0.06713 -0.15872 -0.07153 -0.16693 -0.07592 C -0.18802 -0.0875 -0.21315 -0.10208 -0.23346 -0.11597 C -0.23984 -0.12037 -0.24609 -0.12454 -0.25208 -0.12917 C -0.26081 -0.13588 -0.26849 -0.14352 -0.27747 -0.14907 C -0.30234 -0.16528 -0.28529 -0.1537 -0.32083 -0.18032 C -0.32383 -0.18264 -0.3276 -0.18449 -0.33034 -0.1868 C -0.33268 -0.18912 -0.33438 -0.1919 -0.33698 -0.19352 C -0.34349 -0.19838 -0.35794 -0.20694 -0.35794 -0.20671 C -0.36081 -0.21111 -0.36536 -0.21505 -0.36693 -0.22037 C -0.36758 -0.22315 -0.37005 -0.23287 -0.37148 -0.23588 C -0.37292 -0.23842 -0.37487 -0.24028 -0.37604 -0.24236 C -0.37669 -0.2463 -0.37773 -0.25 -0.37839 -0.2537 C -0.3832 -0.27384 -0.38281 -0.26528 -0.38281 -0.27315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80" y="-1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0.00023 L 4.375E-6 0.00023 C -0.03125 -0.01829 -0.00769 -0.00278 -0.05808 -0.0493 C -0.06237 -0.05324 -0.06667 -0.05602 -0.07058 -0.06018 C -0.07474 -0.06435 -0.07904 -0.06852 -0.08321 -0.07292 C -0.09362 -0.08403 -0.10599 -0.09792 -0.11628 -0.11134 C -0.11928 -0.11551 -0.1224 -0.11967 -0.12539 -0.12407 C -0.12956 -0.13032 -0.13347 -0.13773 -0.13776 -0.14329 C -0.15026 -0.1588 -0.1418 -0.14768 -0.15938 -0.17315 C -0.16081 -0.17546 -0.16276 -0.17708 -0.16407 -0.17963 C -0.16537 -0.18171 -0.16615 -0.18426 -0.16745 -0.18588 C -0.17058 -0.19051 -0.17787 -0.19884 -0.17787 -0.19861 C -0.1793 -0.20301 -0.18151 -0.20671 -0.18217 -0.21157 C -0.18256 -0.21435 -0.18373 -0.22361 -0.18451 -0.22662 C -0.18529 -0.22917 -0.1862 -0.23102 -0.18685 -0.23287 C -0.18711 -0.23657 -0.18763 -0.24028 -0.18803 -0.24375 C -0.19024 -0.26319 -0.19024 -0.25486 -0.19024 -0.26273 " pathEditMode="relative" rAng="0" ptsTypes="AAAAAAAAAAAAA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18" y="-1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0.00023 L 4.79167E-6 0.00023 C 4.79167E-6 -0.00092 4.79167E-6 -0.00069 4.79167E-6 -0.00231 C 0.00026 -0.01273 0.00065 -0.04537 0.00078 -0.05949 C 0.00091 -0.06805 0.00091 -0.07893 0.00104 -0.08588 C 0.00169 -0.12361 0.00143 -0.10903 0.00195 -0.13264 C 0.00195 -0.13727 0.00208 -0.14375 0.00221 -0.14861 C 0.00234 -0.1588 0.0026 -0.16389 0.00273 -0.17731 C 0.00273 -0.18194 0.00273 -0.18727 0.00286 -0.19167 C 0.00299 -0.19398 0.00299 -0.19537 0.00299 -0.19768 C 0.00299 -0.19954 0.00299 -0.20185 0.00312 -0.2037 C 0.00312 -0.20579 0.00312 -0.20717 0.00312 -0.20972 C 0.00312 -0.21134 0.00312 -0.21412 0.00312 -0.21574 C 0.00325 -0.21829 0.00325 -0.21991 0.00325 -0.22222 C 0.00338 -0.2243 0.00338 -0.22917 0.00338 -0.23217 C 0.00338 -0.23426 0.00338 -0.23611 0.00338 -0.23819 C 0.00338 -0.24143 0.00351 -0.24583 0.00351 -0.24838 C 0.00351 -0.25139 0.00351 -0.25509 0.00351 -0.25671 C 0.00364 -0.26134 0.00351 -0.25532 0.00364 -0.26273 C 0.00377 -0.2662 0.00364 -0.26273 0.00377 -0.26643 " pathEditMode="relative" rAng="0" ptsTypes="AAAAAAAAAAAAAAAAAA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48148E-6 L 3.95833E-6 0.00023 C 0.00872 -0.01945 0.00507 -0.01366 0.01796 -0.03148 C 0.02474 -0.04074 0.03073 -0.05162 0.03828 -0.05903 C 0.04283 -0.0632 0.04765 -0.06713 0.05195 -0.07199 C 0.0552 -0.0757 0.05781 -0.08102 0.06106 -0.08472 C 0.06796 -0.09329 0.07539 -0.1007 0.08255 -0.10857 C 0.09192 -0.11921 0.09427 -0.12176 0.10286 -0.13264 C 0.10625 -0.13681 0.10963 -0.14121 0.11302 -0.14537 L 0.1289 -0.16389 C 0.13307 -0.16921 0.1375 -0.17408 0.1414 -0.18033 C 0.14244 -0.18218 0.14349 -0.18426 0.14479 -0.18588 C 0.14648 -0.18796 0.14856 -0.18958 0.15052 -0.19144 C 0.15976 -0.21134 0.14648 -0.18357 0.1595 -0.2081 C 0.16263 -0.21389 0.1651 -0.2206 0.16849 -0.22639 C 0.16966 -0.22824 0.17083 -0.22986 0.17187 -0.23195 C 0.17278 -0.23357 0.17356 -0.23542 0.17421 -0.23727 C 0.17474 -0.23889 0.17448 -0.24144 0.17539 -0.24283 C 0.17721 -0.24607 0.17981 -0.24792 0.18216 -0.25023 C 0.18606 -0.25417 0.18724 -0.25602 0.19127 -0.25764 C 0.19166 -0.25764 0.19205 -0.25764 0.19244 -0.25764 " pathEditMode="relative" rAng="0" ptsTypes="AAAAAAAAAAAAAAAAAAA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22" y="-1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48148E-6 L 4.375E-6 0.00023 C 0.02135 -0.01621 0.04205 -0.03611 0.06445 -0.04838 C 0.08997 -0.06204 0.09882 -0.06644 0.12447 -0.08287 C 0.13593 -0.09028 0.147 -0.09931 0.15859 -0.10579 C 0.16653 -0.11042 0.26679 -0.16273 0.27981 -0.16945 C 0.29648 -0.17801 0.31393 -0.18218 0.32968 -0.19445 C 0.33385 -0.19769 0.33789 -0.20139 0.34218 -0.20394 C 0.35833 -0.21435 0.34843 -0.20463 0.36041 -0.21574 C 0.3608 -0.21621 0.36809 -0.22338 0.3694 -0.22523 C 0.37252 -0.22986 0.37434 -0.23287 0.3763 -0.23866 C 0.37721 -0.24144 0.37929 -0.24838 0.37968 -0.25208 C 0.37968 -0.25394 0.37968 -0.25602 0.37968 -0.25764 " pathEditMode="relative" rAng="0" ptsTypes="AAAAAAAA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84" y="-1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2" grpId="0"/>
      <p:bldP spid="18" grpId="0" animBg="1"/>
      <p:bldP spid="19" grpId="0" animBg="1"/>
      <p:bldP spid="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  <a:r>
              <a:rPr lang="en-GB" sz="4800" dirty="0" smtClean="0"/>
              <a:t> </a:t>
            </a:r>
            <a:r>
              <a:rPr lang="en-GB" sz="4800" dirty="0"/>
              <a:t>+ 6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5032082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9</a:t>
            </a:r>
          </a:p>
        </p:txBody>
      </p:sp>
    </p:spTree>
    <p:extLst>
      <p:ext uri="{BB962C8B-B14F-4D97-AF65-F5344CB8AC3E}">
        <p14:creationId xmlns:p14="http://schemas.microsoft.com/office/powerpoint/2010/main" val="410921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23 L -1.66667E-6 0.00023 C -0.00443 -0.01342 -0.00872 -0.02778 -0.01341 -0.03958 C -0.01758 -0.05 -0.02187 -0.05972 -0.02578 -0.07083 C -0.02773 -0.07662 -0.02969 -0.08217 -0.03164 -0.0875 C -0.03372 -0.09282 -0.03581 -0.09745 -0.03802 -0.10208 C -0.03984 -0.10578 -0.04166 -0.10833 -0.04336 -0.1125 C -0.04661 -0.12037 -0.04948 -0.12916 -0.05273 -0.1375 C -0.05377 -0.14028 -0.05521 -0.14213 -0.05612 -0.14583 C -0.06706 -0.18449 -0.05156 -0.13032 -0.06211 -0.16435 C -0.06367 -0.16967 -0.0651 -0.17546 -0.0668 -0.18102 C -0.06745 -0.18379 -0.06823 -0.18703 -0.06901 -0.18935 L -0.07135 -0.1956 C -0.07174 -0.19838 -0.072 -0.20162 -0.07265 -0.20393 C -0.07305 -0.20578 -0.0737 -0.20648 -0.07435 -0.20787 C -0.07513 -0.21018 -0.07604 -0.2118 -0.07669 -0.21435 C -0.07721 -0.21597 -0.07734 -0.21921 -0.07786 -0.2206 C -0.07851 -0.22199 -0.07943 -0.22153 -0.08021 -0.22245 C -0.08099 -0.22361 -0.08177 -0.225 -0.08255 -0.22685 C -0.08659 -0.23588 -0.0832 -0.23102 -0.08659 -0.23518 C -0.08841 -0.23912 -0.0888 -0.23935 -0.0901 -0.24537 C -0.09258 -0.25578 -0.08984 -0.24815 -0.0931 -0.25578 C -0.09349 -0.25787 -0.09388 -0.25995 -0.09427 -0.26203 C -0.09453 -0.26412 -0.09479 -0.26805 -0.09479 -0.26782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40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L -2.08333E-7 0.00023 C 0.00195 -0.0375 -0.0013 -0.01342 0.01029 -0.05393 C 0.01315 -0.06365 0.01497 -0.07407 0.01823 -0.08356 C 0.0207 -0.09097 0.02461 -0.09676 0.02747 -0.10347 C 0.0319 -0.11389 0.03568 -0.125 0.0405 -0.13541 C 0.04271 -0.13981 0.04505 -0.14444 0.04714 -0.1493 C 0.04844 -0.15231 0.04948 -0.15602 0.05104 -0.15926 C 0.05247 -0.16227 0.05469 -0.16435 0.05625 -0.16713 C 0.05781 -0.16944 0.05898 -0.17245 0.06016 -0.175 C 0.06068 -0.17708 0.06081 -0.1794 0.06159 -0.18102 C 0.06393 -0.18657 0.06784 -0.19074 0.06953 -0.19676 C 0.07266 -0.20903 0.0707 -0.20393 0.07461 -0.21273 C 0.07513 -0.21528 0.07643 -0.22384 0.07734 -0.22662 C 0.07813 -0.22893 0.0793 -0.23055 0.07995 -0.23287 C 0.08385 -0.24421 0.07813 -0.23287 0.08255 -0.24861 C 0.08307 -0.25023 0.08438 -0.25115 0.08516 -0.25254 C 0.08607 -0.25578 0.08646 -0.25972 0.08789 -0.2625 C 0.0888 -0.26435 0.09076 -0.26458 0.0918 -0.26643 C 0.09271 -0.26805 0.09245 -0.2706 0.0931 -0.27245 C 0.09336 -0.27384 0.09401 -0.27523 0.09453 -0.27615 " pathEditMode="relative" rAng="0" ptsTypes="AAAAAAAAAAAAAAAA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7" y="-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3 C 0.00846 -0.00532 0.01706 -0.01134 0.02591 -0.01504 C 0.03854 -0.0206 0.05143 -0.02222 0.06393 -0.02778 C 0.07018 -0.03055 0.07643 -0.03403 0.08281 -0.03634 C 0.08867 -0.03819 0.09479 -0.03819 0.10065 -0.04028 C 0.11575 -0.04583 0.13099 -0.05162 0.1457 -0.05949 C 0.14779 -0.06041 0.17422 -0.07384 0.18242 -0.08055 C 0.18463 -0.0824 0.18633 -0.08495 0.18841 -0.0868 C 0.19687 -0.09514 0.19779 -0.09398 0.20495 -0.10393 C 0.20781 -0.1081 0.21042 -0.11296 0.21328 -0.11666 C 0.21523 -0.11921 0.21745 -0.12037 0.21927 -0.12291 C 0.22187 -0.12662 0.2237 -0.13194 0.2263 -0.13565 C 0.25625 -0.17916 0.20651 -0.10092 0.23815 -0.15046 C 0.247 -0.16435 0.23529 -0.14861 0.24766 -0.16528 C 0.25039 -0.16875 0.25351 -0.17153 0.25599 -0.17592 C 0.2625 -0.1875 0.25638 -0.1824 0.26315 -0.18657 C 0.26627 -0.19213 0.27005 -0.19676 0.27252 -0.20347 C 0.27825 -0.21852 0.27526 -0.2125 0.28086 -0.22245 C 0.28125 -0.22453 0.28151 -0.22685 0.28203 -0.2287 C 0.28268 -0.23125 0.28385 -0.23287 0.2845 -0.23518 C 0.28502 -0.23796 0.28516 -0.24074 0.28555 -0.24352 C 0.28594 -0.2456 0.28646 -0.24791 0.28685 -0.25 C 0.28724 -0.25278 0.2875 -0.25555 0.28802 -0.25856 C 0.28932 -0.26643 0.28919 -0.26227 0.28919 -0.26666 " pathEditMode="relative" rAng="0" ptsTypes="AAAAAAAAAAAAAAAAAA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53" y="-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0" grpId="0" animBg="1"/>
      <p:bldP spid="3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04" y="645968"/>
            <a:ext cx="6752857" cy="13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80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6498080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</a:t>
            </a:r>
            <a:r>
              <a:rPr lang="en-GB" sz="4800" dirty="0" smtClean="0"/>
              <a:t>9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8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18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5351367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25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4.81481E-6 L 4.375E-6 0.00024 C 0.00195 -0.02129 0.00299 -0.04166 0.00781 -0.0618 C 0.00963 -0.06921 0.0125 -0.07615 0.01432 -0.08356 C 0.02695 -0.13425 0.01119 -0.08402 0.0276 -0.13726 C 0.02994 -0.14513 0.03333 -0.15277 0.03541 -0.16087 C 0.03763 -0.16921 0.03854 -0.17847 0.04062 -0.1868 C 0.04244 -0.19444 0.04531 -0.20115 0.04726 -0.20856 C 0.06718 -0.28425 0.0375 -0.17847 0.0552 -0.24027 C 0.05559 -0.24513 0.05559 -0.24976 0.05651 -0.25439 C 0.0569 -0.25717 0.05859 -0.25949 0.05911 -0.26203 C 0.06002 -0.26736 0.05963 -0.27291 0.06041 -0.278 C 0.06093 -0.28148 0.06237 -0.28472 0.06302 -0.28796 C 0.0638 -0.2912 0.0638 -0.29467 0.06432 -0.29791 C 0.06705 -0.31134 0.0664 -0.30393 0.06966 -0.31574 C 0.0707 -0.31967 0.07148 -0.32384 0.07213 -0.32754 C 0.07278 -0.33032 0.07278 -0.3331 0.07356 -0.33564 C 0.07461 -0.33912 0.07643 -0.34212 0.07747 -0.3456 C 0.07812 -0.34745 0.07851 -0.34953 0.07877 -0.35138 C 0.07968 -0.35671 0.08059 -0.36226 0.08151 -0.36736 L 0.08281 -0.37546 C 0.0832 -0.37777 0.08437 -0.38634 0.08541 -0.38935 C 0.08606 -0.3912 0.08711 -0.39305 0.08802 -0.39513 C 0.08893 -0.40185 0.08958 -0.40856 0.09075 -0.41504 C 0.09114 -0.41759 0.0914 -0.42037 0.09192 -0.42291 C 0.09388 -0.42939 0.09336 -0.42893 0.09609 -0.42893 " pathEditMode="relative" rAng="0" ptsTypes="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5351367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</a:t>
            </a:r>
            <a:r>
              <a:rPr lang="en-GB" sz="4800" dirty="0" smtClean="0"/>
              <a:t> </a:t>
            </a:r>
            <a:r>
              <a:rPr lang="en-GB" sz="4800" dirty="0"/>
              <a:t>+ 8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6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16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01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4.81481E-6 L 4.79167E-6 0.00024 C 0.00182 -0.02129 0.00286 -0.04189 0.00768 -0.06203 C 0.0095 -0.06944 0.01223 -0.07638 0.01406 -0.08379 C 0.02656 -0.13472 0.01106 -0.08425 0.02708 -0.13773 C 0.02955 -0.1456 0.03281 -0.15324 0.03489 -0.16134 C 0.0371 -0.1699 0.03802 -0.17893 0.0401 -0.1875 C 0.04179 -0.1949 0.04466 -0.20185 0.04661 -0.20925 C 0.06627 -0.28518 0.03697 -0.17893 0.05429 -0.24097 C 0.05481 -0.24583 0.05481 -0.25069 0.05559 -0.25509 C 0.05612 -0.25787 0.05768 -0.26018 0.0582 -0.26296 C 0.05911 -0.26828 0.05872 -0.27361 0.0595 -0.27893 C 0.06002 -0.2824 0.06145 -0.28564 0.0621 -0.28888 C 0.06276 -0.29212 0.06276 -0.2956 0.06341 -0.29884 C 0.06601 -0.31226 0.06549 -0.30486 0.06862 -0.31689 C 0.06966 -0.3206 0.07031 -0.32476 0.07109 -0.3287 C 0.07174 -0.33148 0.07174 -0.33425 0.07239 -0.33657 C 0.07343 -0.34027 0.07526 -0.34328 0.0763 -0.34675 C 0.07695 -0.34861 0.07734 -0.35069 0.0776 -0.35254 C 0.07851 -0.35787 0.07942 -0.36342 0.08033 -0.36851 L 0.08151 -0.37662 C 0.0819 -0.37916 0.0832 -0.3875 0.08424 -0.3905 C 0.08476 -0.39259 0.0858 -0.39444 0.08671 -0.39652 C 0.08763 -0.403 0.08815 -0.40995 0.08945 -0.4162 C 0.08984 -0.41898 0.08997 -0.42175 0.09062 -0.4243 C 0.09257 -0.43078 0.09192 -0.43032 0.09466 -0.43032 " pathEditMode="relative" rAng="0" ptsTypes="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7" y="-2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24 C 0.0569 -0.08773 0.0026 -0.00856 0.0474 -0.06527 C 0.05495 -0.07476 0.06185 -0.08634 0.0694 -0.09583 C 0.08047 -0.10972 0.09154 -0.11921 0.10195 -0.13449 C 0.1056 -0.14004 0.10846 -0.14745 0.11224 -0.15254 C 0.11693 -0.15902 0.12266 -0.16273 0.12747 -0.16898 C 0.13555 -0.17962 0.14284 -0.19189 0.15052 -0.20347 C 0.15417 -0.20879 0.15729 -0.21481 0.16107 -0.21967 C 0.19154 -0.26134 0.14492 -0.19675 0.18659 -0.26041 C 0.18958 -0.26504 0.19271 -0.26967 0.19583 -0.27476 C 0.19987 -0.28125 0.20352 -0.28819 0.20742 -0.2949 L 0.21328 -0.30509 C 0.21471 -0.30787 0.21602 -0.31087 0.21771 -0.31342 C 0.22135 -0.31805 0.22513 -0.32222 0.22826 -0.32754 C 0.22943 -0.32962 0.23047 -0.33171 0.23164 -0.33356 C 0.23555 -0.33912 0.23906 -0.3449 0.24323 -0.34976 C 0.2444 -0.35138 0.2457 -0.35231 0.24688 -0.35393 C 0.25 -0.35925 0.253 -0.36481 0.25612 -0.37013 C 0.25794 -0.37361 0.25964 -0.37777 0.26185 -0.38032 C 0.2655 -0.38472 0.2668 -0.38541 0.26992 -0.39259 C 0.27161 -0.39652 0.27305 -0.40092 0.27461 -0.40486 C 0.27578 -0.4074 0.27695 -0.41018 0.278 -0.41296 C 0.28008 -0.41782 0.28021 -0.41944 0.28268 -0.42291 C 0.28659 -0.42824 0.2862 -0.4243 0.2862 -0.42893 " pathEditMode="relative" rAng="0" ptsTypes="AAAAAAAAAAAAAAAAAAAAAAAAA"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10" y="-2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2" grpId="0"/>
      <p:bldP spid="2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55176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5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0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10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22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4883 -0.03982 -0.00651 -0.00718 -0.05 -0.03658 C -0.05651 -0.04098 -0.06289 -0.0463 -0.0694 -0.0507 C -0.08138 -0.05857 -0.09362 -0.06528 -0.10573 -0.07292 C -0.11107 -0.07616 -0.11614 -0.08079 -0.12161 -0.08287 L -0.13646 -0.08912 C -0.14062 -0.09098 -0.14466 -0.09329 -0.14883 -0.09514 C -0.15299 -0.09676 -0.15729 -0.097 -0.16133 -0.09908 C -0.16875 -0.10301 -0.17552 -0.11019 -0.18294 -0.1132 C -0.21484 -0.12593 -0.17851 -0.11042 -0.19883 -0.1213 C -0.21614 -0.13056 -0.19114 -0.11436 -0.21133 -0.12732 C -0.22266 -0.13473 -0.2112 -0.1294 -0.22838 -0.13542 L -0.23411 -0.1375 C -0.23932 -0.14213 -0.23854 -0.14167 -0.24427 -0.14561 C -0.24831 -0.14815 -0.24896 -0.14769 -0.25338 -0.15162 C -0.2569 -0.15487 -0.25781 -0.15811 -0.26133 -0.16181 C -0.26276 -0.1632 -0.2681 -0.16528 -0.26927 -0.16575 C -0.27161 -0.1669 -0.27383 -0.16852 -0.27617 -0.16991 C -0.27721 -0.17061 -0.27838 -0.17153 -0.27956 -0.17176 L -0.28529 -0.17385 C -0.28633 -0.17524 -0.28737 -0.17709 -0.28867 -0.17801 C -0.29049 -0.17917 -0.29245 -0.17917 -0.29427 -0.17987 C -0.29739 -0.18125 -0.30039 -0.18264 -0.30338 -0.18403 L -0.3125 -0.18797 C -0.31888 -0.19561 -0.31458 -0.19121 -0.32617 -0.19815 L -0.32617 -0.19815 C -0.3276 -0.19954 -0.32917 -0.20093 -0.33073 -0.20209 C -0.33255 -0.20371 -0.33437 -0.20487 -0.33633 -0.20625 C -0.33854 -0.20764 -0.3431 -0.21019 -0.3431 -0.21019 C -0.35169 -0.22037 -0.34739 -0.21644 -0.3556 -0.22246 C -0.35677 -0.22431 -0.35781 -0.22662 -0.35911 -0.22848 C -0.3612 -0.23149 -0.36588 -0.23658 -0.36588 -0.23658 C -0.37096 -0.25 -0.36497 -0.23681 -0.37161 -0.24468 C -0.37292 -0.24607 -0.3737 -0.24885 -0.375 -0.2507 C -0.37982 -0.25787 -0.37721 -0.25116 -0.38177 -0.26065 C -0.38268 -0.2625 -0.38307 -0.26505 -0.38411 -0.2669 C -0.38958 -0.27662 -0.38607 -0.26575 -0.38854 -0.27477 " pathEditMode="relative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2682 -0.02222 -0.00781 -0.00439 -0.0319 -0.0324 C -0.03672 -0.03796 -0.04206 -0.04236 -0.04661 -0.04861 C -0.05651 -0.0618 -0.06575 -0.07662 -0.07513 -0.09097 C -0.07903 -0.09676 -0.08307 -0.10231 -0.08646 -0.10902 C -0.08945 -0.11527 -0.09232 -0.12176 -0.09557 -0.12731 C -0.10208 -0.13842 -0.10911 -0.14884 -0.11601 -0.15949 C -0.11862 -0.16365 -0.12148 -0.16736 -0.12396 -0.17176 C -0.12669 -0.17638 -0.12903 -0.18148 -0.1319 -0.18588 C -0.13398 -0.18888 -0.13659 -0.19097 -0.1388 -0.19398 C -0.13997 -0.1956 -0.14088 -0.19814 -0.14219 -0.2 C -0.14544 -0.20486 -0.14883 -0.20995 -0.15247 -0.21412 C -0.15351 -0.21551 -0.15482 -0.21643 -0.15586 -0.21805 C -0.1582 -0.22199 -0.16081 -0.22546 -0.16263 -0.23032 C -0.16549 -0.23773 -0.16966 -0.25 -0.17396 -0.25254 L -0.17747 -0.25439 C -0.1789 -0.25648 -0.1806 -0.25833 -0.18203 -0.26064 C -0.19101 -0.275 -0.18528 -0.2706 -0.19219 -0.27476 C -0.19661 -0.27986 -0.19427 -0.2787 -0.19896 -0.2787 " pathEditMode="relative" ptsTypes="AAAAAAAAAAAAAAAAAA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26 -0.02176 0.00104 -0.04328 0.00104 -0.06481 C 0.00104 -0.07199 0.00156 -0.13611 -0.00117 -0.16389 C -0.00143 -0.16597 -0.00195 -0.16782 -0.00221 -0.1699 C -0.00195 -0.20092 -0.00182 -0.23194 -0.00117 -0.26273 C 0.00013 -0.31759 0 -0.25162 0 -0.27083 " pathEditMode="relative" ptsTypes="AAAAA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L -2.08333E-7 0.00023 C 0.00352 -0.00694 0.00664 -0.01412 0.01068 -0.02014 C 0.04935 -0.07477 0.03138 -0.04583 0.05547 -0.07546 C 0.05964 -0.08055 0.06341 -0.08657 0.06745 -0.09143 C 0.07461 -0.09977 0.08255 -0.10578 0.08919 -0.11504 C 0.09219 -0.11921 0.09479 -0.12338 0.09766 -0.12708 C 0.10039 -0.13055 0.10365 -0.13333 0.10612 -0.13703 C 0.11172 -0.14514 0.11628 -0.15486 0.12188 -0.16273 C 0.12422 -0.16597 0.12682 -0.16944 0.12917 -0.17268 C 0.13073 -0.17477 0.13255 -0.17615 0.13398 -0.17847 C 0.13581 -0.18171 0.13698 -0.18541 0.1388 -0.18842 C 0.14596 -0.20139 0.14622 -0.19884 0.15091 -0.21041 C 0.15221 -0.21342 0.15313 -0.21713 0.15456 -0.22037 C 0.1556 -0.22245 0.15716 -0.22407 0.1582 -0.22615 C 0.15911 -0.22847 0.15938 -0.23194 0.16055 -0.23426 C 0.16146 -0.23611 0.16315 -0.23657 0.16419 -0.23796 C 0.16563 -0.24028 0.16654 -0.24352 0.16784 -0.24606 C 0.17031 -0.25046 0.17383 -0.25694 0.17747 -0.25995 C 0.18268 -0.26412 0.18893 -0.26203 0.19453 -0.26203 " pathEditMode="relative" rAng="0" ptsTypes="AAAAAAAAAAAAAAA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7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1.25E-6 0.00023 C 0.01341 -0.01088 0.0207 -0.01759 0.03489 -0.02592 C 0.03984 -0.02893 0.04505 -0.03102 0.05013 -0.03379 C 0.05703 -0.03773 0.06393 -0.04236 0.07096 -0.0456 C 0.08073 -0.05046 0.09062 -0.05278 0.10039 -0.05764 C 0.12044 -0.06736 0.14049 -0.0787 0.16055 -0.08912 C 0.16823 -0.09305 0.17565 -0.09768 0.18346 -0.10115 L 0.23034 -0.12083 C 0.23633 -0.12315 0.24206 -0.12615 0.24792 -0.1287 C 0.25364 -0.13102 0.25963 -0.13194 0.26549 -0.13449 C 0.2737 -0.13865 0.28724 -0.14907 0.29479 -0.15625 C 0.30234 -0.16342 0.30729 -0.17176 0.31445 -0.18009 C 0.31771 -0.18379 0.32109 -0.18634 0.32435 -0.18981 C 0.32669 -0.19236 0.32864 -0.19514 0.33086 -0.19768 C 0.3418 -0.20972 0.33516 -0.20162 0.34518 -0.21157 C 0.347 -0.21342 0.34896 -0.21528 0.35052 -0.21736 C 0.35182 -0.21921 0.3526 -0.22222 0.35391 -0.22361 C 0.3556 -0.225 0.35755 -0.22477 0.35937 -0.22546 C 0.36081 -0.22662 0.36237 -0.22778 0.36367 -0.2294 C 0.36523 -0.23102 0.36654 -0.23333 0.3681 -0.23541 C 0.37109 -0.23912 0.37357 -0.24166 0.37682 -0.24537 C 0.37982 -0.25347 0.37891 -0.25 0.38125 -0.26088 C 0.38164 -0.26296 0.38242 -0.26666 0.38242 -0.26666 " pathEditMode="relative" rAng="0" ptsTypes="AAAAAAAAAAAAAAAAAAAAAA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15" y="-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0" grpId="0" animBg="1"/>
      <p:bldP spid="21" grpId="0" animBg="1"/>
      <p:bldP spid="23" grpId="0" animBg="1"/>
      <p:bldP spid="3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58341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7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14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4.81481E-6 L 1.45833E-6 0.00024 C 0.00182 -0.02129 0.00299 -0.04166 0.00768 -0.0618 C 0.0095 -0.06921 0.01237 -0.07615 0.01419 -0.08356 C 0.02682 -0.13425 0.0112 -0.08402 0.02734 -0.13726 C 0.02982 -0.14513 0.03307 -0.15277 0.03515 -0.16087 C 0.0375 -0.16921 0.03828 -0.17847 0.04049 -0.1868 C 0.04219 -0.19444 0.04505 -0.20115 0.047 -0.20856 C 0.0668 -0.28425 0.03724 -0.17847 0.05482 -0.24027 C 0.05534 -0.24513 0.05534 -0.24976 0.05625 -0.25439 C 0.05664 -0.25717 0.05833 -0.25949 0.05872 -0.26203 C 0.05963 -0.26736 0.05937 -0.27291 0.06015 -0.278 C 0.06055 -0.28148 0.06211 -0.28472 0.06263 -0.28796 C 0.06341 -0.2912 0.06341 -0.29467 0.06406 -0.29791 C 0.06667 -0.31134 0.06614 -0.30393 0.06927 -0.31574 C 0.07031 -0.31967 0.07109 -0.32384 0.07174 -0.32754 C 0.07239 -0.33032 0.07239 -0.3331 0.07318 -0.33564 C 0.07422 -0.33912 0.07604 -0.34212 0.07708 -0.3456 C 0.0776 -0.34745 0.07812 -0.34953 0.07838 -0.35138 C 0.0793 -0.35671 0.08021 -0.36226 0.08112 -0.36736 L 0.08229 -0.37546 C 0.08281 -0.37777 0.08398 -0.38634 0.08502 -0.38935 C 0.08555 -0.3912 0.08672 -0.39305 0.0875 -0.39513 C 0.08841 -0.40185 0.08906 -0.40856 0.09023 -0.41504 C 0.09075 -0.41759 0.09088 -0.42037 0.0914 -0.42291 C 0.09336 -0.42939 0.09284 -0.42893 0.09557 -0.42893 " pathEditMode="relative" rAng="0" ptsTypes="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9" y="-2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4 C 0.01315 -0.02152 0.02552 -0.04513 0.03984 -0.06388 L 0.08099 -0.11712 C 0.08828 -0.12638 0.0957 -0.13472 0.10273 -0.14375 C 0.11458 -0.15949 0.1263 -0.17569 0.13815 -0.19097 C 0.14336 -0.19768 0.14896 -0.20347 0.15417 -0.20972 C 0.15833 -0.21435 0.16289 -0.21828 0.1668 -0.22407 C 0.1707 -0.22939 0.17435 -0.23495 0.17825 -0.2405 C 0.18086 -0.24398 0.18359 -0.24699 0.1862 -0.25046 C 0.18945 -0.25532 0.19219 -0.26041 0.19544 -0.26481 C 0.19752 -0.26805 0.20013 -0.27013 0.20221 -0.27314 C 0.20547 -0.27824 0.20833 -0.28425 0.21146 -0.28958 L 0.21706 -0.3 L 0.22161 -0.3081 C 0.22279 -0.30995 0.22435 -0.3118 0.225 -0.31435 C 0.23138 -0.33657 0.22305 -0.30902 0.23086 -0.3287 C 0.2319 -0.33101 0.23216 -0.33425 0.23307 -0.3368 C 0.23411 -0.33912 0.23555 -0.34097 0.23659 -0.34305 C 0.23776 -0.3456 0.23867 -0.34861 0.23997 -0.35115 C 0.24101 -0.35324 0.24232 -0.35532 0.24336 -0.3574 C 0.24453 -0.35995 0.24557 -0.36296 0.24674 -0.3655 C 0.24961 -0.37175 0.25846 -0.38263 0.25937 -0.38379 C 0.2681 -0.39629 0.26198 -0.38865 0.272 -0.40046 L 0.27539 -0.40462 C 0.27656 -0.40601 0.27786 -0.40694 0.27891 -0.40856 C 0.28151 -0.41342 0.2832 -0.42083 0.28685 -0.42291 C 0.29101 -0.42546 0.28971 -0.42314 0.29154 -0.42893 " pathEditMode="relative" rAng="0" ptsTypes="AAAAAAAAAAAAAAAA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70" y="-2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59259E-6 L 2.08333E-7 0.00023 C -0.00026 -0.01296 -0.00039 -0.02569 -0.00052 -0.03819 C -0.00065 -0.0544 -0.00078 -0.07037 -0.00104 -0.08657 C -0.00104 -0.09305 -0.0013 -0.09977 -0.00143 -0.10648 C -0.00182 -0.12639 -0.00208 -0.14676 -0.00247 -0.16666 C -0.00299 -0.19676 -0.0026 -0.18403 -0.00339 -0.20486 C -0.00391 -0.25602 -0.00378 -0.23403 -0.00378 -0.2706 " pathEditMode="relative" rAng="0" ptsTypes="AAAAAA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1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6" grpId="0" animBg="1"/>
      <p:bldP spid="31" grpId="0"/>
      <p:bldP spid="3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49" y="116372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55176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4930478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8</a:t>
            </a:r>
          </a:p>
        </p:txBody>
      </p:sp>
    </p:spTree>
    <p:extLst>
      <p:ext uri="{BB962C8B-B14F-4D97-AF65-F5344CB8AC3E}">
        <p14:creationId xmlns:p14="http://schemas.microsoft.com/office/powerpoint/2010/main" val="328770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0.00046 L -2.70833E-6 0.00023 C 0.01237 -0.03449 0.00352 -0.0074 0.01485 -0.05 C 0.01706 -0.05833 0.01966 -0.06551 0.02175 -0.07477 C 0.02644 -0.09514 0.03073 -0.11759 0.03516 -0.13958 C 0.03698 -0.14838 0.0388 -0.15694 0.04037 -0.16736 C 0.0418 -0.17662 0.04323 -0.18657 0.04466 -0.19514 C 0.04779 -0.21227 0.05104 -0.22778 0.0543 -0.24421 C 0.05547 -0.25069 0.05677 -0.25625 0.05795 -0.26296 C 0.05925 -0.27014 0.06029 -0.27801 0.06172 -0.28449 C 0.06263 -0.28912 0.06394 -0.29236 0.06498 -0.29722 C 0.0655 -0.2993 0.06589 -0.30324 0.06654 -0.30625 C 0.06797 -0.31365 0.06966 -0.32153 0.07136 -0.32754 C 0.07175 -0.32986 0.0724 -0.33125 0.07292 -0.33379 C 0.07409 -0.34004 0.07526 -0.34514 0.07617 -0.35278 C 0.07735 -0.36389 0.07943 -0.38287 0.08151 -0.38634 L 0.08295 -0.38935 C 0.08373 -0.39259 0.08451 -0.39537 0.08516 -0.39884 C 0.08946 -0.42083 0.08672 -0.41389 0.08998 -0.42037 C 0.09206 -0.42824 0.09089 -0.42662 0.09323 -0.42662 " pathEditMode="relative" rAng="0" ptsTypes="AAAAAA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61" y="-2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1.66667E-6 0.00023 C -0.01484 -0.02615 -0.00768 -0.01504 -0.0289 -0.04305 C -0.03151 -0.04629 -0.03385 -0.04977 -0.03672 -0.05278 C -0.03958 -0.05602 -0.04284 -0.05856 -0.04544 -0.0625 C -0.05833 -0.08055 -0.04778 -0.07199 -0.06107 -0.08588 C -0.0638 -0.08889 -0.06706 -0.09074 -0.06979 -0.09352 C -0.07513 -0.0993 -0.08021 -0.10532 -0.08541 -0.11134 C -0.08828 -0.11435 -0.09153 -0.11713 -0.09427 -0.12083 C -0.09635 -0.12407 -0.09844 -0.12778 -0.10091 -0.13055 C -0.10325 -0.13356 -0.10599 -0.13565 -0.10859 -0.13842 C -0.1112 -0.14143 -0.11367 -0.14514 -0.11627 -0.14815 C -0.11888 -0.15092 -0.12174 -0.15278 -0.12409 -0.15578 C -0.12956 -0.16319 -0.13411 -0.17245 -0.13958 -0.1794 C -0.15456 -0.19815 -0.14088 -0.17986 -0.15286 -0.19861 C -0.15794 -0.20671 -0.15924 -0.20717 -0.16497 -0.21435 C -0.16653 -0.2162 -0.16823 -0.21782 -0.1694 -0.22014 C -0.1707 -0.22245 -0.17148 -0.22569 -0.17278 -0.22801 C -0.17409 -0.23032 -0.17864 -0.23565 -0.18047 -0.23773 L -0.18489 -0.2493 C -0.18568 -0.25139 -0.18685 -0.25301 -0.18724 -0.25509 C -0.18763 -0.25717 -0.18763 -0.25949 -0.18828 -0.26088 C -0.18906 -0.26296 -0.19049 -0.26342 -0.19166 -0.26504 C -0.19206 -0.26551 -0.19245 -0.26643 -0.19258 -0.26666 " pathEditMode="relative" rAng="0" ptsTypes="AAAAAAAAAAAAAAAAAAAA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-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13 -0.1118 0.00156 -0.07222 0 -0.18611 C -0.00026 -0.20694 -0.00052 -0.22777 -0.00117 -0.24861 C -0.00234 -0.28819 -0.00221 -0.25231 -0.00221 -0.26273 " pathEditMode="relative" ptsTypes="AAA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46 L 1.25E-6 0.00023 C 0.03919 -0.05532 -0.01107 0.01297 0.03229 -0.03981 C 0.03555 -0.04398 0.03802 -0.05 0.04154 -0.0537 C 0.04505 -0.05787 0.04922 -0.05926 0.05299 -0.06296 C 0.05924 -0.06921 0.06497 -0.07893 0.07161 -0.08403 C 0.08073 -0.09074 0.0819 -0.0912 0.09114 -0.1 C 0.09583 -0.10463 0.10091 -0.10787 0.10508 -0.11412 C 0.10885 -0.1199 0.11107 -0.12361 0.11536 -0.12801 C 0.11719 -0.12986 0.11914 -0.13078 0.12122 -0.13264 C 0.12812 -0.14653 0.12331 -0.1375 0.1362 -0.1581 C 0.13815 -0.16111 0.13984 -0.16458 0.14206 -0.16736 C 0.14427 -0.17037 0.14687 -0.17291 0.14883 -0.17662 C 0.15078 -0.17986 0.15169 -0.18495 0.15351 -0.18842 C 0.15521 -0.1912 0.15742 -0.19259 0.15937 -0.19514 C 0.16107 -0.19745 0.16263 -0.19977 0.16406 -0.20208 C 0.16523 -0.20416 0.16614 -0.20717 0.16745 -0.20903 C 0.16888 -0.21111 0.17044 -0.21227 0.17213 -0.21365 C 0.17318 -0.2169 0.17487 -0.22315 0.17669 -0.22523 C 0.17773 -0.22639 0.17891 -0.22662 0.18008 -0.22778 C 0.18372 -0.24953 0.17786 -0.21713 0.18476 -0.24143 C 0.18555 -0.24421 0.18529 -0.24768 0.18594 -0.25069 C 0.18646 -0.25416 0.18737 -0.25694 0.18815 -0.25995 C 0.1888 -0.26227 0.19075 -0.26666 0.19075 -0.26643 " pathEditMode="relative" rAng="0" ptsTypes="AAAAAAAAAAAAAAAAAAAAAA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31" y="-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0" grpId="0" animBg="1"/>
      <p:bldP spid="21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6372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r>
              <a:rPr lang="en-GB" sz="4800" dirty="0" smtClean="0"/>
              <a:t> </a:t>
            </a:r>
            <a:r>
              <a:rPr lang="en-GB" sz="4800" dirty="0"/>
              <a:t>+ 2</a:t>
            </a:r>
            <a:r>
              <a:rPr lang="en-GB" sz="4800" dirty="0" smtClean="0"/>
              <a:t>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272874" y="10797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3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7675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8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1.25E-6 0.00047 C 0.01211 -0.02361 0.01654 -0.03032 0.02617 -0.05324 C 0.02877 -0.05995 0.03034 -0.06736 0.03398 -0.0743 C 0.03854 -0.08287 0.04505 -0.09097 0.04974 -0.09977 C 0.05391 -0.1074 0.05651 -0.11528 0.06042 -0.12315 C 0.06432 -0.13009 0.06979 -0.1368 0.0737 -0.14421 C 0.0793 -0.15463 0.08476 -0.16967 0.08945 -0.18009 C 0.0918 -0.18588 0.09492 -0.19143 0.09726 -0.19722 C 0.10039 -0.20347 0.10221 -0.20995 0.1056 -0.21597 C 0.1082 -0.22199 0.11315 -0.22708 0.11562 -0.2331 C 0.12292 -0.24815 0.12786 -0.26435 0.13463 -0.27963 C 0.1375 -0.2875 0.14245 -0.2949 0.14479 -0.30278 C 0.15182 -0.325 0.14739 -0.31458 0.1582 -0.33472 C 0.15898 -0.33889 0.16081 -0.34745 0.16367 -0.35162 C 0.16471 -0.3537 0.16732 -0.35578 0.16862 -0.35787 C 0.17513 -0.36828 0.16732 -0.36065 0.17383 -0.37291 C 0.19049 -0.40301 0.17643 -0.37014 0.1845 -0.38981 C 0.18867 -0.425 0.1845 -0.40208 0.18997 -0.42153 C 0.19101 -0.425 0.19284 -0.43171 0.19284 -0.43171 L 0.18997 -0.42569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35" y="-2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3015574" y="5440849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</a:t>
            </a:r>
            <a:r>
              <a:rPr lang="en-GB" sz="4800" dirty="0" smtClean="0"/>
              <a:t> </a:t>
            </a:r>
            <a:r>
              <a:rPr lang="en-GB" sz="4800" dirty="0"/>
              <a:t>+ 6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2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12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76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3 C 0.00182 -0.02176 0.00286 -0.04283 0.00755 -0.06343 C 0.00924 -0.0713 0.01211 -0.07824 0.0138 -0.08588 C 0.02604 -0.1382 0.01094 -0.08635 0.02669 -0.14121 C 0.02904 -0.14931 0.03216 -0.15718 0.03424 -0.16551 C 0.03646 -0.17408 0.03724 -0.18357 0.03932 -0.19213 C 0.04114 -0.2 0.04388 -0.20695 0.0457 -0.21459 C 0.06497 -0.29236 0.03633 -0.18357 0.05338 -0.24723 C 0.05377 -0.25209 0.05377 -0.25695 0.05469 -0.26158 C 0.05508 -0.26436 0.05677 -0.2669 0.05716 -0.26968 C 0.05807 -0.275 0.05768 -0.28056 0.05846 -0.28588 C 0.05885 -0.28959 0.06042 -0.29283 0.06094 -0.2963 C 0.06172 -0.29954 0.06172 -0.30301 0.06224 -0.30625 C 0.06484 -0.32014 0.06432 -0.31273 0.06732 -0.32477 C 0.06836 -0.32871 0.06914 -0.33311 0.06979 -0.33704 C 0.07044 -0.33982 0.07044 -0.3426 0.07109 -0.34514 C 0.07213 -0.34885 0.07396 -0.35186 0.075 -0.35556 C 0.07552 -0.35741 0.07591 -0.35949 0.0763 -0.36158 C 0.07708 -0.3669 0.07799 -0.37246 0.07891 -0.37801 L 0.08008 -0.38611 C 0.08047 -0.38866 0.08164 -0.39746 0.08268 -0.40047 C 0.08333 -0.40255 0.08424 -0.4044 0.08516 -0.40648 C 0.08607 -0.4132 0.08659 -0.42037 0.08776 -0.42686 C 0.08828 -0.42963 0.08841 -0.43241 0.08893 -0.43496 C 0.09088 -0.4419 0.09023 -0.44098 0.09297 -0.44098 " pathEditMode="relative" rAng="0" ptsTypes="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-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59259E-6 L 2.08333E-7 0.00023 C -0.01354 -0.0081 -0.0276 -0.01342 -0.04036 -0.02384 L -0.06992 -0.04768 C -0.07422 -0.05115 -0.07878 -0.05393 -0.08294 -0.05764 L -0.11029 -0.08125 C -0.11419 -0.08472 -0.11836 -0.08773 -0.12227 -0.0912 C -0.12982 -0.09861 -0.13724 -0.10671 -0.14505 -0.11296 C -0.14831 -0.11574 -0.15169 -0.11782 -0.15495 -0.12106 C -0.15794 -0.12384 -0.16068 -0.12778 -0.16367 -0.13102 C -0.16576 -0.1331 -0.1681 -0.13449 -0.17018 -0.1368 C -0.18346 -0.15 -0.16862 -0.13565 -0.17995 -0.14861 C -0.18125 -0.15023 -0.18294 -0.15115 -0.18424 -0.15278 C -0.18542 -0.15393 -0.18659 -0.15509 -0.18763 -0.15671 C -0.18841 -0.15764 -0.18893 -0.15949 -0.18984 -0.16041 C -0.19076 -0.16157 -0.19193 -0.1618 -0.1931 -0.1625 C -0.19688 -0.17315 -0.19701 -0.17106 -0.19857 -0.18032 C -0.19896 -0.18287 -0.19935 -0.18565 -0.19948 -0.18842 C -0.19935 -0.20162 -0.19909 -0.21458 -0.19857 -0.22778 C -0.19648 -0.27453 -0.19831 -0.20069 -0.19635 -0.2537 C -0.19622 -0.25879 -0.19635 -0.26412 -0.19635 -0.26921 " pathEditMode="relative" rAng="0" ptsTypes="AAAAAAAAAAAAAAAAAAA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74" y="-1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7 -2.59259E-6 L 0.00247 0.00023 C 0.00247 -0.02083 0.0026 -0.04143 0.00273 -0.06203 C 0.00286 -0.07477 0.00351 -0.1 0.00351 -0.09977 C 0.00338 -0.12708 0.00325 -0.15463 0.00312 -0.18171 C 0.00312 -0.18565 0.00221 -0.19977 0.00208 -0.20162 C 0.00195 -0.20416 0.00169 -0.21273 0.00143 -0.21551 C 0.0013 -0.21782 0.00091 -0.21944 0.00078 -0.22153 C 0.00065 -0.22361 0.00065 -0.22569 0.00039 -0.22778 C 0.00026 -0.22986 -0.00013 -0.23102 -0.00026 -0.23356 C -0.00039 -0.24421 -0.00026 -0.25486 -0.00026 -0.26528 " pathEditMode="relative" rAng="0" ptsTypes="AAAAAAAAA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1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23 L -1.66667E-6 0.00023 C 0.01732 -0.01597 0.00156 -0.00069 0.02123 -0.02361 C 0.02513 -0.02801 0.0293 -0.03171 0.03307 -0.03634 C 0.03633 -0.04028 0.03932 -0.0449 0.04258 -0.04884 C 0.0461 -0.05324 0.04987 -0.05717 0.05326 -0.0618 C 0.05651 -0.06574 0.05951 -0.0706 0.06276 -0.0743 C 0.08555 -0.10069 0.06146 -0.06828 0.08412 -0.09768 C 0.0905 -0.10602 0.09701 -0.11412 0.10313 -0.12315 C 0.10547 -0.12662 0.10781 -0.13055 0.11029 -0.13356 C 0.1125 -0.1368 0.11511 -0.13935 0.11745 -0.14213 C 0.11953 -0.1449 0.12136 -0.14768 0.12331 -0.15069 C 0.12461 -0.15254 0.12552 -0.15532 0.12682 -0.15694 C 0.12839 -0.15879 0.13021 -0.15949 0.13164 -0.16134 C 0.13477 -0.16574 0.13711 -0.17129 0.13985 -0.17615 C 0.14154 -0.17916 0.14323 -0.18148 0.14466 -0.18472 C 0.14922 -0.1956 0.14688 -0.19074 0.15182 -0.19953 C 0.15391 -0.21041 0.15143 -0.20208 0.15664 -0.21018 C 0.1586 -0.21319 0.16029 -0.21736 0.1625 -0.2206 C 0.16445 -0.22338 0.16667 -0.22592 0.16849 -0.22916 C 0.16979 -0.23148 0.17097 -0.23472 0.17201 -0.2375 C 0.17279 -0.23981 0.17331 -0.24213 0.17448 -0.24398 C 0.17643 -0.24722 0.17943 -0.24884 0.18151 -0.25231 C 0.18268 -0.25463 0.18399 -0.25648 0.18503 -0.25879 C 0.18594 -0.26065 0.18646 -0.26319 0.1875 -0.26528 C 0.19323 -0.27546 0.18959 -0.26412 0.19232 -0.27338 " pathEditMode="relative" rAng="0" ptsTypes="AAAAAAAAAAAAAAAAAAAAAAAA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9" y="-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6" grpId="0" animBg="1"/>
      <p:bldP spid="3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4681101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5136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87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195 -0.00602 0.0039 -0.01204 0.00599 -0.0176 C 0.00742 -0.0213 0.00924 -0.02454 0.01054 -0.02848 C 0.01159 -0.03125 0.01185 -0.03496 0.01276 -0.03774 C 0.0138 -0.04074 0.01549 -0.04306 0.01653 -0.04584 C 0.02018 -0.0551 0.01901 -0.05463 0.02187 -0.06343 C 0.02278 -0.06621 0.02382 -0.06875 0.02487 -0.07153 C 0.02565 -0.07338 0.02656 -0.075 0.02721 -0.07686 C 0.04101 -0.11899 0.02148 -0.06088 0.03177 -0.09723 C 0.03268 -0.10047 0.0345 -0.10324 0.03554 -0.10649 C 0.03672 -0.11042 0.03737 -0.11482 0.03854 -0.11875 C 0.04179 -0.12917 0.04843 -0.14769 0.05221 -0.15764 C 0.05312 -0.16042 0.05468 -0.16274 0.0552 -0.16574 C 0.05859 -0.18357 0.05429 -0.16297 0.06054 -0.18611 C 0.06172 -0.19028 0.0625 -0.19514 0.06354 -0.19954 C 0.06614 -0.21065 0.06666 -0.21181 0.06966 -0.22246 C 0.07317 -0.25093 0.06836 -0.21574 0.07487 -0.2507 C 0.07539 -0.25348 0.07591 -0.25602 0.07643 -0.2588 C 0.07695 -0.26181 0.07721 -0.26505 0.07799 -0.26829 C 0.07851 -0.27107 0.07942 -0.27361 0.0802 -0.27639 C 0.08047 -0.27848 0.08073 -0.28079 0.08099 -0.28311 C 0.08138 -0.28658 0.08203 -0.29028 0.08242 -0.29375 L 0.08398 -0.30463 L 0.08554 -0.31528 C 0.0858 -0.31875 0.08659 -0.32917 0.08698 -0.33287 C 0.08932 -0.35209 0.08763 -0.3375 0.08932 -0.34769 C 0.09114 -0.35949 0.08893 -0.34746 0.09075 -0.35718 C 0.09127 -0.3625 0.09153 -0.36551 0.09231 -0.37061 C 0.09284 -0.37338 0.09297 -0.37639 0.09388 -0.37871 L 0.09531 -0.38264 C 0.09557 -0.38449 0.0957 -0.38635 0.09609 -0.3882 C 0.09648 -0.39005 0.09752 -0.39144 0.09765 -0.39352 C 0.09778 -0.40255 0.09778 -0.41158 0.09687 -0.42037 C 0.09674 -0.42223 0.09531 -0.42292 0.09466 -0.42454 C 0.09401 -0.4257 0.09323 -0.42686 0.0931 -0.42848 C 0.0927 -0.43241 0.0931 -0.43658 0.0931 -0.44051 L 0.0931 -0.44051 " pathEditMode="relative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21 -0.00046 0.00456 -0.00023 0.00677 -0.00139 C 0.00781 -0.00208 0.0082 -0.0044 0.00898 -0.00555 C 0.01016 -0.00717 0.01159 -0.0081 0.01276 -0.00949 C 0.01432 -0.01134 0.01588 -0.01319 0.01732 -0.01481 C 0.0181 -0.01574 0.01875 -0.01713 0.01966 -0.01759 L 0.02187 -0.01898 C 0.02721 -0.02847 0.02135 -0.01921 0.02643 -0.0243 C 0.03281 -0.03078 0.02656 -0.02662 0.03177 -0.02963 C 0.03255 -0.03055 0.0332 -0.03171 0.03398 -0.0324 C 0.03711 -0.03518 0.04336 -0.03472 0.04544 -0.03518 C 0.04661 -0.03611 0.04792 -0.03703 0.04922 -0.03773 C 0.05065 -0.03889 0.05234 -0.03912 0.05377 -0.04051 C 0.06667 -0.05324 0.05885 -0.04722 0.0681 -0.05926 C 0.08685 -0.08379 0.06406 -0.05278 0.07877 -0.07014 C 0.08034 -0.07199 0.08164 -0.075 0.08333 -0.07685 C 0.08463 -0.07847 0.08646 -0.0794 0.08776 -0.08102 C 0.08919 -0.0824 0.09023 -0.08472 0.09167 -0.08634 C 0.09284 -0.08773 0.09414 -0.08889 0.09544 -0.09028 C 0.09648 -0.09166 0.09752 -0.09282 0.09844 -0.09444 C 0.09948 -0.09606 0.10026 -0.09838 0.10143 -0.09977 C 0.10807 -0.10833 0.097 -0.08634 0.10833 -0.10648 C 0.10924 -0.1081 0.11185 -0.11365 0.11354 -0.11458 C 0.1151 -0.11551 0.11667 -0.11551 0.1181 -0.11597 C 0.12018 -0.11736 0.12226 -0.11828 0.12422 -0.1199 C 0.12552 -0.12106 0.12669 -0.12268 0.12799 -0.12407 C 0.13372 -0.12963 0.12825 -0.12338 0.13476 -0.13078 C 0.13633 -0.1324 0.13776 -0.13449 0.13932 -0.13611 C 0.14049 -0.13727 0.14193 -0.13773 0.1431 -0.13889 C 0.14427 -0.13981 0.14505 -0.14166 0.14622 -0.14282 C 0.14713 -0.14398 0.14831 -0.14421 0.14922 -0.1456 C 0.15065 -0.14745 0.15156 -0.15023 0.15299 -0.15231 C 0.15417 -0.15393 0.15547 -0.15486 0.15677 -0.15625 C 0.15833 -0.1581 0.15976 -0.16018 0.16133 -0.1618 C 0.16276 -0.16319 0.16445 -0.16412 0.16588 -0.16574 C 0.17305 -0.17338 0.16445 -0.16666 0.17266 -0.17245 C 0.1737 -0.1743 0.17461 -0.17639 0.17565 -0.17778 C 0.17708 -0.17986 0.17904 -0.18078 0.18021 -0.18333 C 0.19297 -0.20856 0.1806 -0.18518 0.19687 -0.21157 C 0.19935 -0.21528 0.20143 -0.21967 0.20377 -0.22361 C 0.20573 -0.22685 0.20794 -0.22963 0.20976 -0.2331 C 0.22096 -0.25416 0.21341 -0.24444 0.21966 -0.25185 C 0.21992 -0.25324 0.22005 -0.25463 0.22044 -0.25602 C 0.22252 -0.26273 0.22526 -0.26852 0.22877 -0.27338 C 0.23008 -0.27523 0.23138 -0.27685 0.23255 -0.27893 C 0.23411 -0.28148 0.23555 -0.28426 0.23711 -0.28703 L 0.2401 -0.29236 C 0.24088 -0.29375 0.2418 -0.2949 0.24245 -0.29629 C 0.24284 -0.29768 0.24349 -0.29907 0.24388 -0.30046 C 0.24453 -0.30208 0.24479 -0.30416 0.24544 -0.30578 C 0.24609 -0.3074 0.247 -0.30833 0.24766 -0.30995 C 0.24896 -0.3125 0.25039 -0.31504 0.25143 -0.31782 C 0.25247 -0.32037 0.25273 -0.32361 0.25377 -0.32592 C 0.25534 -0.32963 0.25794 -0.33148 0.25911 -0.33541 C 0.26055 -0.34074 0.26029 -0.34051 0.26211 -0.3449 C 0.26276 -0.34676 0.26341 -0.34861 0.26432 -0.35023 C 0.26523 -0.35185 0.26641 -0.35301 0.26745 -0.3544 C 0.27213 -0.36828 0.26693 -0.35486 0.27266 -0.36504 C 0.27331 -0.3662 0.27357 -0.36782 0.27422 -0.36921 C 0.27565 -0.37199 0.27721 -0.37453 0.27877 -0.37708 C 0.27956 -0.37847 0.28047 -0.37963 0.28099 -0.38125 L 0.28411 -0.38935 C 0.2845 -0.3919 0.28529 -0.39467 0.28555 -0.39745 C 0.28581 -0.39953 0.28607 -0.40185 0.28633 -0.40416 C 0.28659 -0.40671 0.28672 -0.40949 0.28711 -0.41227 C 0.2875 -0.41504 0.28867 -0.42037 0.28867 -0.42037 C 0.2888 -0.42477 0.28893 -0.4294 0.28932 -0.43379 C 0.29049 -0.44629 0.2901 -0.42778 0.2901 -0.44305 L 0.2901 -0.44305 " pathEditMode="relative" ptsTypes="AAAAAAAAAAAAAAA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599 -0.04815 0.00013 0.00277 0.00221 -0.11875 C 0.00234 -0.12593 0.00312 -0.13311 0.00378 -0.14028 C 0.00404 -0.14283 0.00417 -0.14561 0.00456 -0.14838 C 0.00495 -0.1507 0.0056 -0.15278 0.00612 -0.1551 C 0.00638 -0.15903 0.0069 -0.1632 0.0069 -0.16713 C 0.0069 -0.16899 0.00651 -0.17084 0.00612 -0.17269 C 0.00352 -0.18311 0.00325 -0.18334 0.00078 -0.19005 C 0.00039 -0.19283 -0.00013 -0.19676 -0.00078 -0.19954 C -0.00365 -0.21111 -0.0013 -0.19954 -0.003 -0.20903 C -0.00286 -0.22246 -0.00273 -0.23588 -0.00234 -0.24931 C -0.00221 -0.2507 -0.00195 -0.25209 -0.00156 -0.25348 C -0.00117 -0.25486 -0.00052 -0.25602 0 -0.25741 C 0.00143 -0.2676 0.00078 -0.26088 0.00078 -0.27755 L 0.00078 -0.27755 " pathEditMode="relative" ptsTypes="AAAAAAAAA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32" grpId="0"/>
      <p:bldP spid="1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31" y="456334"/>
            <a:ext cx="5796155" cy="116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42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3</a:t>
            </a:r>
            <a:endParaRPr lang="en-GB" sz="4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5193722" y="107971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7</a:t>
            </a:r>
          </a:p>
        </p:txBody>
      </p:sp>
    </p:spTree>
    <p:extLst>
      <p:ext uri="{BB962C8B-B14F-4D97-AF65-F5344CB8AC3E}">
        <p14:creationId xmlns:p14="http://schemas.microsoft.com/office/powerpoint/2010/main" val="334151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1.66667E-6 0.00023 C 0.00391 -0.00949 0.00716 -0.01967 0.01172 -0.02847 C 0.01823 -0.04097 0.0263 -0.05139 0.03281 -0.06435 L 0.05052 -0.10046 C 0.05352 -0.10717 0.05625 -0.11458 0.0599 -0.12037 C 0.06341 -0.12639 0.06719 -0.13217 0.07044 -0.13865 C 0.07617 -0.15 0.08151 -0.1625 0.08685 -0.17453 C 0.08893 -0.17916 0.09063 -0.18426 0.09284 -0.18865 C 0.09623 -0.19606 0.09935 -0.20393 0.10326 -0.21065 C 0.10456 -0.21273 0.10586 -0.21435 0.1069 -0.21666 C 0.10781 -0.21921 0.10834 -0.22222 0.10925 -0.22477 C 0.11016 -0.22708 0.11172 -0.22847 0.11276 -0.23078 C 0.11576 -0.2375 0.11901 -0.24676 0.12097 -0.25486 C 0.12565 -0.27384 0.12057 -0.26065 0.12682 -0.27477 C 0.12774 -0.27893 0.12826 -0.2831 0.12917 -0.28703 C 0.13659 -0.31412 0.13164 -0.28773 0.1375 -0.31504 C 0.13919 -0.32268 0.14102 -0.33078 0.14206 -0.33912 C 0.14245 -0.34166 0.14271 -0.34444 0.14336 -0.34699 C 0.14466 -0.35231 0.14584 -0.35833 0.14805 -0.36296 C 0.15078 -0.36898 0.15222 -0.37754 0.15625 -0.38102 L 0.16094 -0.38495 C 0.16654 -0.3993 0.15925 -0.38217 0.16797 -0.39722 C 0.16901 -0.39884 0.1694 -0.40139 0.17044 -0.40324 C 0.1711 -0.40463 0.17201 -0.40578 0.17266 -0.40694 C 0.17357 -0.40879 0.17409 -0.41134 0.17513 -0.41296 C 0.17604 -0.41481 0.17748 -0.41551 0.17865 -0.41713 C 0.19024 -0.43356 0.17526 -0.41342 0.18451 -0.42916 C 0.18555 -0.43102 0.18685 -0.43171 0.18802 -0.43333 C 0.18841 -0.43379 0.1888 -0.43472 0.18932 -0.43495 " pathEditMode="relative" rAng="0" ptsTypes="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66" y="-2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23 C -0.01966 -0.02199 -0.00755 -0.00532 -0.02044 -0.02986 C -0.02357 -0.03565 -0.03008 -0.04629 -0.03008 -0.04606 C -0.03086 -0.0493 -0.03151 -0.05208 -0.03242 -0.05486 C -0.03398 -0.05879 -0.03581 -0.06157 -0.03724 -0.06551 C -0.0388 -0.06944 -0.0401 -0.07523 -0.04075 -0.08009 C -0.04128 -0.0831 -0.04128 -0.08588 -0.04206 -0.08865 C -0.04323 -0.09328 -0.04687 -0.10115 -0.04687 -0.10092 C -0.04727 -0.10532 -0.04805 -0.11365 -0.04909 -0.11805 C -0.05508 -0.13819 -0.04779 -0.10578 -0.05391 -0.13495 C -0.05443 -0.1368 -0.05482 -0.13889 -0.05521 -0.1412 C -0.05599 -0.14467 -0.05677 -0.14815 -0.05768 -0.15185 C -0.05846 -0.15578 -0.05859 -0.16065 -0.06003 -0.16435 L -0.0625 -0.1706 C -0.06276 -0.17268 -0.06328 -0.17477 -0.06354 -0.17685 C -0.06406 -0.17963 -0.06419 -0.18264 -0.06471 -0.18518 C -0.06549 -0.18819 -0.06641 -0.19074 -0.06706 -0.19375 C -0.06758 -0.19653 -0.06797 -0.1993 -0.06836 -0.20208 C -0.06901 -0.20648 -0.07018 -0.21041 -0.07083 -0.21458 C -0.07122 -0.21759 -0.07122 -0.22037 -0.07187 -0.22315 C -0.07292 -0.22615 -0.07435 -0.2287 -0.07565 -0.23148 C -0.07825 -0.24583 -0.07448 -0.23032 -0.08021 -0.24213 C -0.08216 -0.24583 -0.0832 -0.25115 -0.08503 -0.25463 C -0.08633 -0.25694 -0.08763 -0.25856 -0.0888 -0.26088 C -0.09036 -0.26504 -0.09336 -0.27338 -0.09336 -0.27315 " pathEditMode="relative" rAng="0" ptsTypes="AAAAAAAAAAAAAAAAAAAAA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4" y="-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1.25E-6 0.00023 C 0.00338 -0.00694 0.00664 -0.01389 0.01042 -0.0199 C 0.01875 -0.03333 0.02812 -0.04514 0.03633 -0.05879 C 0.04141 -0.06736 0.04583 -0.07754 0.05169 -0.08449 C 0.06627 -0.10185 0.05508 -0.08634 0.06341 -0.10185 C 0.06536 -0.10555 0.06784 -0.10764 0.06927 -0.1118 C 0.07864 -0.13796 0.06927 -0.10995 0.07396 -0.12731 C 0.07539 -0.13287 0.07786 -0.1375 0.07864 -0.14305 C 0.08086 -0.1574 0.07851 -0.14444 0.08216 -0.15879 C 0.08268 -0.16065 0.08307 -0.1625 0.08333 -0.16458 C 0.08437 -0.16967 0.08581 -0.18032 0.08581 -0.18009 C 0.08737 -0.23102 0.08568 -0.20208 0.08815 -0.22916 C 0.08854 -0.23356 0.08867 -0.23842 0.08932 -0.24282 C 0.08984 -0.24699 0.09075 -0.25069 0.09167 -0.2544 L 0.09284 -0.26065 C 0.09323 -0.26227 0.0931 -0.26481 0.09401 -0.26643 L 0.09531 -0.26805 " pathEditMode="relative" rAng="0" ptsTypes="AAAAAAAAAAA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0" grpId="0" animBg="1"/>
      <p:bldP spid="3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5239895" y="107971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9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46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1068 -0.00417 -0.02162 -0.00625 -0.0319 -0.01227 C -0.04818 -0.02176 -0.0638 -0.03496 -0.07956 -0.04653 C -0.08646 -0.05162 -0.09323 -0.05718 -0.1 -0.06273 C -0.11498 -0.075 -0.12826 -0.08565 -0.14206 -0.10116 C -0.15443 -0.11482 -0.16576 -0.13125 -0.17852 -0.14352 C -0.18334 -0.14838 -0.18854 -0.15255 -0.19323 -0.15764 C -0.19766 -0.1625 -0.2013 -0.16922 -0.20573 -0.17385 C -0.20964 -0.17801 -0.21419 -0.17986 -0.21823 -0.18403 C -0.22227 -0.18797 -0.22565 -0.19375 -0.22956 -0.19815 C -0.23555 -0.20463 -0.24193 -0.20973 -0.24779 -0.21621 C -0.25195 -0.22107 -0.25586 -0.22662 -0.26029 -0.23033 C -0.26328 -0.2331 -0.26693 -0.23426 -0.2694 -0.23843 C -0.27044 -0.24051 -0.27149 -0.24306 -0.27279 -0.24468 C -0.2737 -0.24584 -0.27513 -0.2456 -0.27617 -0.24653 C -0.27735 -0.24769 -0.27839 -0.24931 -0.27956 -0.2507 C -0.28516 -0.26551 -0.27878 -0.24931 -0.28412 -0.26065 C -0.28529 -0.26343 -0.2862 -0.26644 -0.2875 -0.26875 C -0.29128 -0.27547 -0.29089 -0.26991 -0.29089 -0.27477 " pathEditMode="relative" ptsTypes="AAAAAAAAAAAAAAAAAA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234 -0.00625 -0.00416 -0.01274 -0.0069 -0.01829 C -0.01145 -0.02755 -0.01757 -0.0345 -0.02161 -0.04445 C -0.02356 -0.04931 -0.02526 -0.05417 -0.02734 -0.0588 C -0.02942 -0.06297 -0.03216 -0.06644 -0.03411 -0.07084 C -0.03593 -0.07454 -0.0371 -0.07894 -0.03867 -0.08287 C -0.0401 -0.08635 -0.04192 -0.08959 -0.04322 -0.09306 C -0.04987 -0.10973 -0.04335 -0.09723 -0.05013 -0.10926 C -0.05273 -0.12362 -0.04895 -0.10625 -0.05468 -0.1213 C -0.05533 -0.12315 -0.0552 -0.12547 -0.05572 -0.12732 C -0.05638 -0.12963 -0.05729 -0.13149 -0.05807 -0.13334 C -0.05846 -0.13681 -0.05872 -0.14028 -0.05911 -0.14352 C -0.06106 -0.15625 -0.06263 -0.15764 -0.06367 -0.17176 C -0.06419 -0.17709 -0.06445 -0.18635 -0.06601 -0.1919 C -0.06848 -0.2007 -0.06822 -0.19607 -0.07174 -0.20417 C -0.0733 -0.20787 -0.07473 -0.21227 -0.07617 -0.21621 C -0.07695 -0.21829 -0.07786 -0.22014 -0.07851 -0.22223 C -0.07929 -0.225 -0.08007 -0.22755 -0.08072 -0.23033 C -0.08125 -0.23241 -0.08138 -0.2345 -0.0819 -0.23635 C -0.08255 -0.23866 -0.08359 -0.24028 -0.08424 -0.2426 C -0.08515 -0.2463 -0.08567 -0.25047 -0.08645 -0.25463 C -0.08684 -0.25672 -0.0871 -0.2588 -0.08763 -0.26065 L -0.08867 -0.26459 " pathEditMode="relative" ptsTypes="AAAAAAAAAAAAAAAAAAAA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23 C 0.02109 -0.02153 0.00807 -0.00532 0.02201 -0.02916 C 0.02526 -0.03495 0.03242 -0.0456 0.03242 -0.04537 C 0.03333 -0.04838 0.03385 -0.05115 0.0349 -0.0537 C 0.03659 -0.05764 0.03867 -0.06041 0.0401 -0.06412 C 0.04193 -0.06828 0.04323 -0.07384 0.04401 -0.0787 C 0.04453 -0.08148 0.04453 -0.08426 0.04531 -0.0868 C 0.04661 -0.09143 0.05052 -0.09907 0.05052 -0.09884 C 0.05091 -0.10324 0.05182 -0.11134 0.053 -0.11574 C 0.05938 -0.13565 0.05156 -0.1037 0.0582 -0.13217 C 0.05885 -0.13426 0.05911 -0.13634 0.05964 -0.13842 C 0.06042 -0.1419 0.06133 -0.14537 0.06224 -0.14884 C 0.06315 -0.15278 0.06328 -0.15764 0.06471 -0.16111 L 0.06745 -0.16713 C 0.06771 -0.16944 0.06836 -0.17129 0.06862 -0.17338 C 0.06927 -0.17615 0.0694 -0.17916 0.06992 -0.18171 C 0.0707 -0.18449 0.07175 -0.18703 0.07253 -0.19004 C 0.07292 -0.19282 0.07344 -0.19537 0.07383 -0.19815 C 0.07461 -0.20254 0.07578 -0.20625 0.07643 -0.21041 C 0.07695 -0.21342 0.07695 -0.2162 0.07773 -0.21875 C 0.07878 -0.22176 0.08034 -0.2243 0.08164 -0.22708 C 0.08451 -0.24097 0.08047 -0.22592 0.08672 -0.2375 C 0.0888 -0.24097 0.08984 -0.24629 0.09193 -0.24977 C 0.09323 -0.25185 0.09479 -0.25347 0.09596 -0.25578 C 0.09766 -0.25995 0.10104 -0.26805 0.10104 -0.26782 " pathEditMode="relative" rAng="0" ptsTypes="AAAAAAAAAAAAAAAAAAAAAAAA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52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1.25E-6 0.00023 C 0.01068 -0.00694 0.02057 -0.01389 0.03216 -0.0199 C 0.05781 -0.03356 0.08633 -0.04537 0.11159 -0.05926 C 0.12734 -0.06782 0.14049 -0.07801 0.15872 -0.08495 C 0.20338 -0.10254 0.16901 -0.08703 0.19466 -0.10254 C 0.20052 -0.10625 0.20833 -0.10833 0.2125 -0.1125 C 0.24141 -0.13889 0.2125 -0.11065 0.22695 -0.12824 C 0.23151 -0.13379 0.23893 -0.13842 0.24141 -0.14398 C 0.24805 -0.15856 0.24101 -0.14537 0.25208 -0.15995 C 0.25377 -0.1618 0.25508 -0.16365 0.25586 -0.16574 C 0.25872 -0.17106 0.26328 -0.18148 0.26328 -0.18125 C 0.26823 -0.23264 0.26289 -0.20347 0.27031 -0.23078 C 0.27161 -0.23518 0.272 -0.24004 0.27409 -0.24444 C 0.27565 -0.24861 0.27864 -0.25231 0.28112 -0.25625 L 0.28476 -0.26227 C 0.28607 -0.26412 0.28568 -0.26666 0.28854 -0.26828 L 0.29232 -0.2699 " pathEditMode="relative" rAng="0" ptsTypes="AAAAAAAAAAAAAAAA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9" y="-1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0" grpId="0" animBg="1"/>
      <p:bldP spid="32" grpId="0"/>
      <p:bldP spid="1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</a:t>
            </a:r>
            <a:r>
              <a:rPr lang="en-GB" sz="4800" dirty="0" smtClean="0"/>
              <a:t> </a:t>
            </a:r>
            <a:r>
              <a:rPr lang="en-GB" sz="4800" dirty="0"/>
              <a:t>+ 5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00846" y="107971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11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776445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3015574" y="236718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</p:spTree>
    <p:extLst>
      <p:ext uri="{BB962C8B-B14F-4D97-AF65-F5344CB8AC3E}">
        <p14:creationId xmlns:p14="http://schemas.microsoft.com/office/powerpoint/2010/main" val="118819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0.00023 L -1.875E-6 0.00023 C -0.00534 -0.00162 -0.01068 -0.00185 -0.01575 -0.00463 C -0.04414 -0.02037 -0.05781 -0.03264 -0.08333 -0.05139 C -0.09466 -0.05972 -0.10976 -0.06944 -0.12109 -0.07916 C -0.13437 -0.09051 -0.14831 -0.09977 -0.16094 -0.11319 C -0.1651 -0.11759 -0.16901 -0.12222 -0.17318 -0.12592 C -0.17682 -0.1294 -0.18086 -0.13078 -0.18437 -0.13449 C -0.1875 -0.13796 -0.1901 -0.14352 -0.1931 -0.14745 C -0.19609 -0.15092 -0.19922 -0.15278 -0.20208 -0.15602 C -0.20364 -0.15787 -0.20495 -0.16041 -0.20651 -0.1625 C -0.2082 -0.16458 -0.21028 -0.16666 -0.21211 -0.16875 C -0.21328 -0.17014 -0.21419 -0.17176 -0.21536 -0.17291 C -0.21679 -0.17453 -0.21849 -0.17569 -0.21979 -0.17731 C -0.22135 -0.1794 -0.22278 -0.18171 -0.22422 -0.18379 C -0.22565 -0.18541 -0.22734 -0.18634 -0.22877 -0.18819 C -0.23099 -0.19051 -0.23281 -0.1949 -0.23528 -0.19629 C -0.23867 -0.19861 -0.24245 -0.19907 -0.24544 -0.20301 C -0.25013 -0.20879 -0.24987 -0.20833 -0.25534 -0.21782 C -0.2569 -0.2206 -0.25807 -0.2243 -0.25976 -0.22639 C -0.26146 -0.22847 -0.26354 -0.22893 -0.26536 -0.23055 C -0.26719 -0.23264 -0.26901 -0.23472 -0.27096 -0.23703 C -0.272 -0.23842 -0.27291 -0.24028 -0.27422 -0.24143 C -0.27708 -0.24328 -0.28021 -0.24375 -0.28307 -0.2456 L -0.28646 -0.24768 C -0.28763 -0.25 -0.28854 -0.25208 -0.28971 -0.25416 C -0.29075 -0.25578 -0.29245 -0.25602 -0.2931 -0.25856 C -0.29362 -0.26088 -0.2931 -0.26412 -0.2931 -0.26666 " pathEditMode="relative" rAng="0" ptsTypes="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74" y="-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0.00023 L 1.04167E-6 0.00023 C -0.00417 -0.0044 -0.00833 -0.00764 -0.01198 -0.0125 C -0.01992 -0.02291 -0.01862 -0.02592 -0.025 -0.03518 C -0.02917 -0.04097 -0.03346 -0.04653 -0.03685 -0.05347 C -0.03776 -0.05532 -0.03828 -0.05787 -0.03932 -0.05972 C -0.04063 -0.0625 -0.04258 -0.06504 -0.04401 -0.06782 C -0.05404 -0.08958 -0.04479 -0.06898 -0.05104 -0.08426 C -0.05234 -0.08703 -0.05339 -0.08981 -0.05456 -0.09236 C -0.05573 -0.09467 -0.05729 -0.09629 -0.05833 -0.09861 C -0.06016 -0.1037 -0.06107 -0.10972 -0.06289 -0.11504 L -0.07005 -0.13541 C -0.07266 -0.15324 -0.06953 -0.13403 -0.07357 -0.15185 C -0.07461 -0.15578 -0.07526 -0.16018 -0.07604 -0.16435 C -0.0763 -0.1662 -0.07682 -0.16828 -0.07708 -0.17037 C -0.07761 -0.17291 -0.07774 -0.17615 -0.07839 -0.1787 C -0.07891 -0.18078 -0.07995 -0.18264 -0.08086 -0.18472 C -0.08359 -0.20023 -0.07969 -0.18125 -0.08438 -0.19699 C -0.0849 -0.19907 -0.0849 -0.20115 -0.08542 -0.20301 C -0.08685 -0.20764 -0.08893 -0.21111 -0.09011 -0.21551 C -0.09688 -0.23819 -0.08893 -0.20972 -0.09388 -0.23194 C -0.0944 -0.23472 -0.09544 -0.23727 -0.09609 -0.24028 C -0.09714 -0.24421 -0.09779 -0.24815 -0.09857 -0.25231 C -0.09883 -0.2544 -0.09896 -0.25671 -0.09961 -0.25856 C -0.10052 -0.26065 -0.10143 -0.2625 -0.10208 -0.26458 C -0.10261 -0.26666 -0.10313 -0.2706 -0.10313 -0.27037 " pathEditMode="relative" rAng="0" ptsTypes="AAAAAAAAAAAAAAAAAAAAAAAA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1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23 L -1.66667E-6 0.00023 C 0.04297 -0.07639 0.02227 -0.03773 0.0582 -0.10833 C 0.0612 -0.11389 0.06511 -0.11852 0.06693 -0.125 C 0.06823 -0.1294 0.06966 -0.13356 0.0707 -0.13796 C 0.075 -0.15416 0.07097 -0.14305 0.07578 -0.15463 L 0.07813 -0.17592 C 0.07852 -0.1794 0.07839 -0.18333 0.07943 -0.18634 C 0.08294 -0.19907 0.08125 -0.19213 0.08438 -0.20787 C 0.08477 -0.20972 0.08503 -0.21227 0.08555 -0.21412 C 0.09024 -0.22754 0.08828 -0.22083 0.0918 -0.2331 C 0.09219 -0.23588 0.09245 -0.23889 0.0931 -0.24143 C 0.09505 -0.25 0.0961 -0.24537 0.09688 -0.2544 C 0.09701 -0.25694 0.09688 -0.25995 0.09688 -0.2625 " pathEditMode="relative" rAng="0" ptsTypes="AAAAAAAAAAAA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-1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23 C 0.0082 -0.00463 0.0168 -0.0074 0.02487 -0.01319 C 0.03021 -0.0169 0.03464 -0.02361 0.03971 -0.02801 C 0.04453 -0.0324 0.04948 -0.03541 0.05443 -0.03889 C 0.10638 -0.07222 0.06393 -0.04514 0.09779 -0.0625 C 0.1013 -0.06412 0.10469 -0.06643 0.10794 -0.06898 C 0.12474 -0.08009 0.1319 -0.08449 0.14557 -0.09653 C 0.15677 -0.10648 0.14831 -0.0993 0.15925 -0.11157 C 0.16068 -0.11342 0.16237 -0.11435 0.1638 -0.11597 C 0.16536 -0.11782 0.1668 -0.12037 0.16836 -0.12245 C 0.17018 -0.12453 0.17227 -0.12662 0.17422 -0.1287 C 0.17643 -0.13148 0.17865 -0.13472 0.18099 -0.13727 C 0.18359 -0.14028 0.18633 -0.14305 0.18893 -0.14606 C 0.19128 -0.14861 0.19349 -0.15162 0.1957 -0.15463 C 0.19766 -0.15717 0.19935 -0.16065 0.20143 -0.16319 C 0.20313 -0.16504 0.20521 -0.16597 0.20716 -0.16736 C 0.21445 -0.18819 0.20065 -0.15 0.21615 -0.1868 C 0.22917 -0.21713 0.21276 -0.1794 0.22526 -0.20578 C 0.23411 -0.2243 0.22656 -0.20856 0.23229 -0.22754 C 0.2332 -0.23055 0.23451 -0.2331 0.23568 -0.23588 C 0.23646 -0.23796 0.23711 -0.24028 0.23789 -0.24236 C 0.23828 -0.24514 0.2388 -0.2574 0.24128 -0.25949 C 0.2457 -0.26319 0.25039 -0.26389 0.25495 -0.26597 C 0.25495 -0.26574 0.26406 -0.27014 0.26406 -0.2699 C 0.26706 -0.27222 0.26979 -0.27407 0.27318 -0.27453 C 0.27773 -0.27523 0.28229 -0.27453 0.28698 -0.27453 " pathEditMode="relative" rAng="0" ptsTypes="AAAAAAAAAAAAAAAAAAAAAA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49" y="-1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2" grpId="0"/>
      <p:bldP spid="14" grpId="0" animBg="1"/>
      <p:bldP spid="1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</a:t>
            </a:r>
            <a:r>
              <a:rPr lang="en-GB" sz="4800" dirty="0" smtClean="0"/>
              <a:t> </a:t>
            </a:r>
            <a:r>
              <a:rPr lang="en-GB" sz="4800" dirty="0"/>
              <a:t>+ 7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00846" y="107971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15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776445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3015574" y="236718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+ 5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3015574" y="5342992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4215320" y="2358471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5351367" y="236718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4215320" y="5425687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14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01273 L 0.00065 -0.01203 C 0.00377 -0.01527 0.00729 -0.01551 0.01093 -0.0199 C 0.02981 -0.0456 0.0388 -0.06551 0.05573 -0.09583 C 0.06328 -0.10926 0.07343 -0.125 0.08086 -0.14051 C 0.08984 -0.15902 0.09895 -0.17407 0.10742 -0.1956 C 0.11028 -0.20277 0.11289 -0.21018 0.11562 -0.2162 C 0.11783 -0.22199 0.12057 -0.22407 0.12304 -0.23009 C 0.12513 -0.23564 0.12682 -0.2449 0.1289 -0.25092 C 0.13073 -0.25648 0.13294 -0.25972 0.13489 -0.26481 C 0.13593 -0.26759 0.13671 -0.27176 0.13776 -0.275 C 0.13893 -0.2787 0.14023 -0.28171 0.14153 -0.28541 C 0.14231 -0.28773 0.14296 -0.29004 0.14362 -0.29236 C 0.14479 -0.29467 0.14557 -0.29629 0.14661 -0.29907 C 0.14778 -0.30231 0.14856 -0.30625 0.14961 -0.30972 C 0.15052 -0.31227 0.15156 -0.31389 0.1526 -0.31666 C 0.15416 -0.32037 0.15533 -0.32754 0.1569 -0.32986 C 0.15924 -0.33356 0.16171 -0.33449 0.16367 -0.34074 C 0.16666 -0.35 0.16653 -0.3493 0.17018 -0.36504 C 0.17135 -0.36898 0.17213 -0.375 0.17317 -0.3787 C 0.17435 -0.38171 0.17565 -0.3824 0.17682 -0.38518 C 0.17812 -0.38842 0.17942 -0.39189 0.18073 -0.3956 C 0.18138 -0.39791 0.18203 -0.40092 0.18281 -0.40254 C 0.18476 -0.40578 0.18671 -0.40671 0.18867 -0.40949 L 0.19088 -0.41273 C 0.19166 -0.41643 0.19244 -0.42014 0.1931 -0.42314 C 0.19388 -0.42592 0.19492 -0.42639 0.19544 -0.43032 C 0.1957 -0.43426 0.19544 -0.43935 0.19544 -0.44328 " pathEditMode="relative" rAng="0" ptsTypes="A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40" y="-2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1.25E-6 0.00047 C 0.00651 -0.00254 0.01367 -0.00277 0.02057 -0.00717 C 0.05794 -0.03217 0.07578 -0.05138 0.1095 -0.08101 C 0.12448 -0.09444 0.14453 -0.10972 0.15937 -0.12476 C 0.17695 -0.14282 0.19505 -0.15763 0.21185 -0.17893 C 0.21745 -0.18587 0.22252 -0.19305 0.22786 -0.19884 C 0.23268 -0.20439 0.23802 -0.20671 0.24284 -0.2125 C 0.247 -0.21805 0.25026 -0.22685 0.2543 -0.2331 C 0.2582 -0.23842 0.2625 -0.24143 0.26601 -0.24652 C 0.26836 -0.24907 0.26992 -0.25347 0.27187 -0.25648 C 0.27422 -0.25995 0.27669 -0.26319 0.2793 -0.26643 C 0.28086 -0.26875 0.28216 -0.27106 0.28359 -0.27314 C 0.28568 -0.27569 0.2875 -0.27731 0.28945 -0.27986 C 0.29154 -0.2831 0.29336 -0.28703 0.29531 -0.29004 C 0.29713 -0.29282 0.29922 -0.29421 0.30117 -0.29699 C 0.3043 -0.30069 0.30651 -0.30787 0.30989 -0.30995 C 0.31445 -0.31365 0.31927 -0.31458 0.32331 -0.32037 C 0.32917 -0.32986 0.32891 -0.32916 0.33633 -0.34421 C 0.33841 -0.34837 0.33997 -0.35416 0.34193 -0.35763 C 0.34427 -0.36064 0.347 -0.36134 0.34935 -0.36412 C 0.35182 -0.36712 0.35443 -0.3706 0.35703 -0.3743 C 0.3582 -0.37638 0.3595 -0.37962 0.36107 -0.38101 C 0.36484 -0.38425 0.36901 -0.38518 0.37279 -0.38773 L 0.37708 -0.39097 C 0.37864 -0.39467 0.38021 -0.39814 0.38138 -0.40115 C 0.38294 -0.40393 0.38502 -0.40439 0.38607 -0.4081 C 0.38672 -0.41203 0.38607 -0.41689 0.38607 -0.42106 " pathEditMode="relative" rAng="0" ptsTypes="AAAAAAAAAAAAAAAAAAAAAAAAAA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10" y="-2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8" grpId="0" animBg="1"/>
      <p:bldP spid="2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</a:t>
            </a:r>
            <a:r>
              <a:rPr lang="en-GB" sz="4800" dirty="0" smtClean="0"/>
              <a:t>8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17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53242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11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3724 -0.09051 -0.01744 0.03981 0.0306 -0.06667 C 0.0336 -0.07338 0.03633 -0.08079 0.03972 -0.08704 C 0.04584 -0.09838 0.05313 -0.10764 0.05899 -0.11921 C 0.06941 -0.13982 0.07787 -0.16366 0.08855 -0.1838 C 0.09388 -0.19398 0.09948 -0.20347 0.10443 -0.21412 C 0.10743 -0.22037 0.10951 -0.22778 0.11237 -0.23426 C 0.11784 -0.24676 0.12435 -0.25787 0.12943 -0.2706 C 0.14375 -0.30718 0.13503 -0.28588 0.15899 -0.33935 L 0.1681 -0.35949 C 0.16993 -0.36366 0.17162 -0.36782 0.1737 -0.37176 C 0.17527 -0.37431 0.17683 -0.37685 0.17826 -0.37963 C 0.17917 -0.38148 0.17969 -0.38403 0.1806 -0.38588 C 0.18152 -0.38796 0.18295 -0.38958 0.18399 -0.3919 C 0.1918 -0.4088 0.17969 -0.38634 0.18959 -0.40394 C 0.19089 -0.41065 0.19089 -0.41042 0.19193 -0.41806 C 0.1931 -0.42778 0.19297 -0.425 0.19297 -0.43009 " pathEditMode="relative" ptsTypes="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75" y="645534"/>
            <a:ext cx="6840102" cy="148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07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9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12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7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23 L -1.66667E-6 0.00023 C 0.00886 -0.01365 0.01745 -0.02801 0.02682 -0.04004 C 0.03503 -0.05069 0.04362 -0.06018 0.05156 -0.07153 C 0.05547 -0.07731 0.05925 -0.0831 0.06328 -0.08842 C 0.06745 -0.09352 0.07175 -0.09838 0.07617 -0.10301 C 0.07969 -0.10671 0.08347 -0.10949 0.08659 -0.11365 C 0.09323 -0.12153 0.09922 -0.13032 0.10547 -0.13889 C 0.10781 -0.14166 0.11055 -0.14352 0.1125 -0.14722 C 0.13438 -0.18611 0.10339 -0.13148 0.12435 -0.16597 C 0.12748 -0.17129 0.13047 -0.17731 0.13373 -0.18287 C 0.13516 -0.18565 0.13659 -0.18865 0.13828 -0.1912 L 0.14297 -0.19745 C 0.14375 -0.20023 0.14414 -0.20347 0.14544 -0.20578 C 0.14636 -0.20787 0.14766 -0.20856 0.14896 -0.20995 C 0.15052 -0.21203 0.15222 -0.21365 0.15365 -0.21643 C 0.15456 -0.21805 0.15482 -0.22129 0.15586 -0.22268 C 0.15729 -0.22407 0.15912 -0.22361 0.16055 -0.22453 C 0.16224 -0.22569 0.1638 -0.22731 0.16537 -0.22893 C 0.17344 -0.23796 0.16667 -0.23333 0.17344 -0.23727 C 0.17695 -0.24143 0.17787 -0.24166 0.1806 -0.24768 C 0.18542 -0.25833 0.17995 -0.25046 0.18646 -0.25833 C 0.18724 -0.26041 0.18815 -0.26227 0.1888 -0.26458 C 0.18932 -0.26666 0.19011 -0.2706 0.19011 -0.27037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5" y="-1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6372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3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272874" y="10797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4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7675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66428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39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1.25E-6 0.00047 C 0.01862 -0.02338 0.02526 -0.03032 0.03997 -0.05278 C 0.04388 -0.05972 0.04635 -0.06713 0.05182 -0.07384 C 0.05898 -0.08264 0.06888 -0.09051 0.07604 -0.0993 C 0.08242 -0.10671 0.08633 -0.11481 0.09232 -0.12245 C 0.09831 -0.1294 0.10651 -0.13634 0.1125 -0.14352 C 0.12122 -0.15416 0.12956 -0.16898 0.13672 -0.17916 C 0.14023 -0.18495 0.14505 -0.19051 0.14857 -0.19629 C 0.15338 -0.20254 0.15612 -0.20879 0.16133 -0.21504 C 0.16523 -0.22106 0.17279 -0.22592 0.17669 -0.23194 C 0.18789 -0.24699 0.19531 -0.26296 0.20573 -0.27824 C 0.21002 -0.28611 0.21758 -0.29328 0.22109 -0.30139 C 0.23177 -0.32361 0.22513 -0.31296 0.2418 -0.3331 C 0.24297 -0.33727 0.2457 -0.3456 0.25013 -0.35 C 0.25169 -0.35208 0.2556 -0.35416 0.25755 -0.35625 C 0.26745 -0.36643 0.2556 -0.35903 0.26549 -0.37106 C 0.29088 -0.40092 0.26953 -0.36828 0.28177 -0.38796 C 0.28815 -0.42291 0.28177 -0.4 0.2901 -0.41944 C 0.29167 -0.42291 0.29453 -0.42963 0.29453 -0.42963 L 0.2901 -0.42361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7" y="-2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9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0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10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2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11111E-6 L -1.25E-6 -1.11111E-6 C 0.00599 -0.00694 0.01172 -0.01458 0.0181 -0.02037 C 0.02734 -0.0287 0.03711 -0.03495 0.04648 -0.04259 C 0.05143 -0.04652 0.05625 -0.05139 0.06133 -0.05463 C 0.06549 -0.0574 0.06979 -0.05949 0.07383 -0.06273 C 0.07734 -0.06551 0.08047 -0.0699 0.08398 -0.07291 C 0.09036 -0.07801 0.09688 -0.08217 0.10339 -0.08703 C 0.10599 -0.08889 0.10859 -0.09143 0.11133 -0.09305 C 0.11354 -0.09444 0.11589 -0.0956 0.1181 -0.09699 C 0.12188 -0.09953 0.12565 -0.10254 0.12943 -0.10509 C 0.13138 -0.10648 0.1332 -0.10833 0.13516 -0.10926 L 0.13971 -0.11134 C 0.14154 -0.11319 0.14336 -0.11551 0.14531 -0.11736 C 0.15612 -0.12685 0.14583 -0.11481 0.15781 -0.12731 C 0.16029 -0.12986 0.16224 -0.1331 0.16471 -0.13541 C 0.16719 -0.13796 0.17005 -0.13912 0.17266 -0.14143 C 0.175 -0.14375 0.17695 -0.14745 0.17943 -0.14953 C 0.18164 -0.15162 0.19935 -0.16504 0.20443 -0.16782 C 0.20781 -0.16944 0.21133 -0.1706 0.21471 -0.17176 C 0.21732 -0.17523 0.21979 -0.17916 0.22266 -0.18194 C 0.22513 -0.18449 0.22799 -0.18588 0.2306 -0.18796 C 0.23672 -0.19328 0.24271 -0.19861 0.24883 -0.20416 C 0.25143 -0.20671 0.25404 -0.20972 0.25677 -0.21226 C 0.25898 -0.21435 0.26133 -0.21597 0.26354 -0.21828 C 0.26589 -0.22083 0.26797 -0.2243 0.27031 -0.22639 C 0.27253 -0.22824 0.275 -0.22893 0.27721 -0.23032 C 0.28268 -0.23426 0.28164 -0.23541 0.28737 -0.24051 C 0.28841 -0.24143 0.28971 -0.24166 0.29076 -0.24259 C 0.29232 -0.24375 0.29375 -0.24537 0.29531 -0.24652 C 0.29648 -0.24745 0.29766 -0.24768 0.2987 -0.24861 C 0.30026 -0.24976 0.30169 -0.25162 0.30326 -0.25254 C 0.30482 -0.2537 0.30638 -0.2537 0.30781 -0.25463 C 0.31094 -0.25694 0.31458 -0.25856 0.31693 -0.26273 C 0.32122 -0.27037 0.31888 -0.26782 0.3237 -0.27083 C 0.32917 -0.27731 0.32591 -0.27407 0.33398 -0.27893 C 0.33568 -0.27986 0.34036 -0.28287 0.34193 -0.28287 C 0.35521 -0.28356 0.36849 -0.28287 0.38177 -0.28287 " pathEditMode="relative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9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3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13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11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44444E-6 L -2.70833E-6 0.00023 C 0.00417 -0.01297 0.00834 -0.02686 0.01289 -0.0382 C 0.0168 -0.04838 0.02097 -0.05764 0.02474 -0.06829 C 0.0267 -0.07385 0.02839 -0.0794 0.03034 -0.0845 C 0.03242 -0.08959 0.03451 -0.09422 0.03659 -0.09838 C 0.03828 -0.10209 0.04011 -0.10463 0.04167 -0.10857 C 0.04479 -0.11621 0.04766 -0.12477 0.05065 -0.13264 C 0.05183 -0.13542 0.05313 -0.13727 0.05404 -0.14075 C 0.06459 -0.17801 0.04961 -0.12593 0.05977 -0.1588 C 0.06133 -0.16366 0.06276 -0.16945 0.0642 -0.17477 C 0.06498 -0.17755 0.06563 -0.18056 0.06641 -0.18287 L 0.06875 -0.18889 C 0.06914 -0.19167 0.06927 -0.19445 0.06992 -0.19676 C 0.07032 -0.19862 0.07097 -0.19931 0.07162 -0.2007 C 0.0724 -0.20278 0.07318 -0.2044 0.07383 -0.20695 C 0.07422 -0.20857 0.07435 -0.21158 0.07487 -0.21297 C 0.07552 -0.21436 0.07644 -0.21389 0.07722 -0.21482 C 0.078 -0.21598 0.07878 -0.21737 0.07943 -0.21899 C 0.08334 -0.22755 0.08008 -0.22315 0.08334 -0.22686 C 0.08503 -0.23079 0.08542 -0.23102 0.08685 -0.23681 C 0.0892 -0.247 0.08646 -0.23959 0.08959 -0.247 C 0.08998 -0.24908 0.0905 -0.25093 0.09076 -0.25301 C 0.09102 -0.2551 0.09141 -0.2588 0.09141 -0.2588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0" y="-1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9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2079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14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770411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74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0.00046 L 0.00013 0.00047 C 0.00013 -0.01365 -0.00013 -0.02824 -0.00039 -0.04004 C -0.00039 -0.05069 -0.00065 -0.06018 -0.00065 -0.07129 C -0.00091 -0.07708 -0.00091 -0.08287 -0.00091 -0.08842 C -0.00117 -0.09352 -0.00117 -0.09861 -0.0013 -0.10254 C -0.00143 -0.10648 -0.00143 -0.10926 -0.00156 -0.11342 C -0.00169 -0.12106 -0.00182 -0.13009 -0.00195 -0.13842 C -0.00195 -0.14097 -0.00195 -0.14328 -0.00208 -0.14676 C -0.00247 -0.18541 -0.00182 -0.13125 -0.00221 -0.16551 C -0.00234 -0.17037 -0.00234 -0.17685 -0.00247 -0.18217 C -0.00247 -0.18495 -0.00247 -0.18819 -0.0026 -0.19051 L -0.0026 -0.19699 C -0.0026 -0.19953 -0.0026 -0.20254 -0.00273 -0.20486 C -0.00273 -0.20717 -0.00273 -0.20787 -0.00273 -0.20926 C -0.00273 -0.21134 -0.00286 -0.21296 -0.00286 -0.21574 C -0.00286 -0.21736 -0.00286 -0.22014 -0.00286 -0.22199 C -0.00286 -0.22338 -0.00299 -0.22291 -0.00299 -0.22384 C -0.00299 -0.225 -0.00299 -0.22662 -0.00312 -0.22824 C -0.00325 -0.23703 -0.00312 -0.2324 -0.00325 -0.23634 C -0.00325 -0.24051 -0.00338 -0.24074 -0.00338 -0.24676 C -0.00351 -0.2574 -0.00338 -0.24953 -0.00351 -0.2574 C -0.00351 -0.25949 -0.00351 -0.26134 -0.00351 -0.26342 C -0.00351 -0.26574 -0.00364 -0.26921 -0.00364 -0.26898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2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9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11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421532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3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0.00023 L 3.95833E-6 0.00047 C 0.01289 -0.01389 0.02591 -0.0287 0.04023 -0.04074 C 0.05234 -0.05162 0.06549 -0.06157 0.07708 -0.07291 C 0.08333 -0.07893 0.08854 -0.08495 0.09466 -0.09028 C 0.10117 -0.0956 0.10781 -0.10046 0.11419 -0.10509 C 0.11953 -0.10903 0.12513 -0.1118 0.13007 -0.11597 C 0.13984 -0.12407 0.14882 -0.13333 0.1582 -0.14166 C 0.16185 -0.14467 0.16588 -0.14653 0.16875 -0.15046 C 0.20169 -0.19004 0.15481 -0.13449 0.18671 -0.16967 C 0.19153 -0.17477 0.19609 -0.18102 0.20052 -0.1868 C 0.20299 -0.18958 0.20494 -0.19282 0.20742 -0.19537 L 0.21471 -0.20162 C 0.21601 -0.20486 0.2164 -0.20764 0.21849 -0.20995 C 0.21966 -0.21227 0.22161 -0.21296 0.22369 -0.21435 C 0.22617 -0.21666 0.22864 -0.21828 0.23073 -0.22083 C 0.23177 -0.22291 0.23216 -0.22592 0.23385 -0.22731 C 0.23593 -0.22893 0.2388 -0.22847 0.24127 -0.2294 C 0.24362 -0.23078 0.24609 -0.23217 0.24817 -0.23379 C 0.26028 -0.24305 0.25013 -0.23819 0.26028 -0.24236 C 0.26549 -0.24653 0.26679 -0.24676 0.27135 -0.25301 C 0.27864 -0.26365 0.27005 -0.25578 0.27981 -0.26365 C 0.28112 -0.26597 0.28268 -0.26805 0.28359 -0.27014 C 0.28437 -0.27245 0.28567 -0.27615 0.28567 -0.27592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84" y="-1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6 </a:t>
            </a:r>
            <a:r>
              <a:rPr lang="en-GB" sz="4800" dirty="0"/>
              <a:t>+ 9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5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15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3015574" y="5342992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84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-0.00162 L -0.00234 -0.00115 C 0.01627 -0.03402 0.01575 -0.03634 0.05716 -0.06689 L 0.11523 -0.10949 C 0.12305 -0.11527 0.1306 -0.12152 0.1388 -0.12592 C 0.14674 -0.12986 0.15469 -0.13356 0.16237 -0.13796 C 0.16888 -0.14189 0.17487 -0.14675 0.18125 -0.15023 C 0.18802 -0.15416 0.19518 -0.15601 0.20169 -0.16041 C 0.20742 -0.16412 0.21185 -0.1706 0.21732 -0.17476 C 0.22226 -0.1787 0.22812 -0.18101 0.23307 -0.18495 C 0.2375 -0.18842 0.24127 -0.19328 0.24557 -0.19722 C 0.25221 -0.203 0.25976 -0.20694 0.26601 -0.21342 C 0.28607 -0.23425 0.26133 -0.20787 0.28177 -0.23171 C 0.28424 -0.23472 0.28724 -0.2368 0.28958 -0.23981 C 0.2931 -0.24421 0.29557 -0.25 0.29896 -0.25416 C 0.30273 -0.25879 0.30768 -0.2618 0.31159 -0.26643 C 0.31667 -0.27199 0.32044 -0.27939 0.32578 -0.28472 C 0.33047 -0.28958 0.33607 -0.29282 0.33984 -0.29884 C 0.34193 -0.30231 0.34427 -0.30555 0.34609 -0.30925 C 0.35742 -0.33125 0.33737 -0.29907 0.35547 -0.32939 C 0.3569 -0.33171 0.35885 -0.33356 0.36029 -0.33564 C 0.36354 -0.34097 0.36966 -0.35185 0.36966 -0.35162 C 0.37018 -0.35393 0.37083 -0.35578 0.37135 -0.35787 C 0.37187 -0.36157 0.372 -0.36504 0.37279 -0.36828 C 0.37344 -0.37106 0.37526 -0.37337 0.37604 -0.37638 C 0.37721 -0.38148 0.37773 -0.3875 0.37904 -0.39282 C 0.37956 -0.39467 0.37995 -0.39675 0.38073 -0.39884 C 0.38333 -0.40694 0.38385 -0.40532 0.38542 -0.41296 C 0.38555 -0.41365 0.38542 -0.41435 0.38542 -0.41481 " pathEditMode="relative" rAng="0" ptsTypes="AAA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88" y="-20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2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49" y="405128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</a:t>
            </a:r>
            <a:r>
              <a:rPr lang="en-GB" sz="4800" dirty="0" smtClean="0"/>
              <a:t> </a:t>
            </a:r>
            <a:r>
              <a:rPr lang="en-GB" sz="4800" dirty="0"/>
              <a:t>+ 9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16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4158341" y="5481537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2890269" y="539384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60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33333E-6 L -4.79167E-6 0.0007 C 0.01407 -0.03402 0.01368 -0.03634 0.04493 -0.06852 L 0.08881 -0.11319 C 0.09467 -0.11921 0.1004 -0.12592 0.10665 -0.13055 C 0.11264 -0.13472 0.11862 -0.13842 0.12435 -0.14305 C 0.1293 -0.14722 0.13386 -0.15231 0.13868 -0.15602 C 0.14375 -0.16018 0.14922 -0.16203 0.15404 -0.16666 C 0.15847 -0.1706 0.16172 -0.17731 0.16589 -0.18171 C 0.16967 -0.18588 0.17409 -0.18842 0.17787 -0.19236 C 0.18112 -0.19606 0.18399 -0.20115 0.18724 -0.20532 C 0.19232 -0.21134 0.19792 -0.21551 0.20274 -0.22245 C 0.21784 -0.24421 0.19909 -0.21643 0.21459 -0.24166 C 0.21641 -0.24467 0.21875 -0.24699 0.22045 -0.25 C 0.22318 -0.25463 0.225 -0.26088 0.22761 -0.26527 C 0.23047 -0.27014 0.23412 -0.27314 0.23711 -0.27801 C 0.24102 -0.28379 0.24375 -0.29166 0.24779 -0.29722 C 0.25144 -0.30231 0.2556 -0.30578 0.25847 -0.31203 C 0.26003 -0.31574 0.26185 -0.31921 0.26316 -0.32314 C 0.27175 -0.34606 0.25665 -0.31227 0.27032 -0.34421 C 0.27136 -0.34652 0.27279 -0.34861 0.27396 -0.35069 C 0.27644 -0.35625 0.28099 -0.36782 0.28099 -0.36759 C 0.28139 -0.3699 0.28191 -0.37199 0.2823 -0.37407 C 0.28269 -0.37801 0.28282 -0.38171 0.28334 -0.38495 C 0.28386 -0.38796 0.28529 -0.39027 0.28581 -0.39352 C 0.28672 -0.39884 0.28711 -0.40532 0.28803 -0.41088 C 0.28855 -0.41273 0.28881 -0.41504 0.28933 -0.41713 C 0.29128 -0.42569 0.29167 -0.42384 0.29297 -0.43194 C 0.29297 -0.43264 0.29297 -0.43333 0.29297 -0.43379 " pathEditMode="relative" rAng="0" ptsTypes="AAA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48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2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8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10 + 7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53242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749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3724 -0.09051 -0.01744 0.03981 0.0306 -0.06667 C 0.0336 -0.07338 0.03633 -0.08079 0.03972 -0.08704 C 0.04584 -0.09838 0.05313 -0.10764 0.05899 -0.11921 C 0.06941 -0.13982 0.07787 -0.16366 0.08855 -0.1838 C 0.09388 -0.19398 0.09948 -0.20347 0.10443 -0.21412 C 0.10743 -0.22037 0.10951 -0.22778 0.11237 -0.23426 C 0.11784 -0.24676 0.12435 -0.25787 0.12943 -0.2706 C 0.14375 -0.30718 0.13503 -0.28588 0.15899 -0.33935 L 0.1681 -0.35949 C 0.16993 -0.36366 0.17162 -0.36782 0.1737 -0.37176 C 0.17527 -0.37431 0.17683 -0.37685 0.17826 -0.37963 C 0.17917 -0.38148 0.17969 -0.38403 0.1806 -0.38588 C 0.18152 -0.38796 0.18295 -0.38958 0.18399 -0.3919 C 0.1918 -0.4088 0.17969 -0.38634 0.18959 -0.40394 C 0.19089 -0.41065 0.19089 -0.41042 0.19193 -0.41806 C 0.1931 -0.42778 0.19297 -0.425 0.19297 -0.43009 " pathEditMode="relative" ptsTypes="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697922"/>
            <a:ext cx="7097858" cy="141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47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2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5026845" y="86346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7254340" y="9705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19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3015574" y="4299135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5026845" y="86346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1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7254340" y="9705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11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28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6372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+ 1</a:t>
            </a:r>
            <a:r>
              <a:rPr lang="en-GB" sz="4800" dirty="0" smtClean="0"/>
              <a:t>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272874" y="10797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5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7675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66428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556099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33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47 C 0.02461 -0.02361 0.03333 -0.03055 0.05286 -0.05324 C 0.05807 -0.06018 0.06133 -0.06759 0.06849 -0.0743 C 0.07799 -0.0831 0.09114 -0.09097 0.10065 -0.1 C 0.10911 -0.1074 0.11419 -0.11551 0.12213 -0.12315 C 0.13008 -0.13009 0.14101 -0.13703 0.14883 -0.14444 C 0.16042 -0.15509 0.17148 -0.1699 0.18099 -0.18009 C 0.18568 -0.18588 0.19193 -0.19143 0.19661 -0.19745 C 0.20299 -0.2037 0.20664 -0.20995 0.21354 -0.2162 C 0.21875 -0.22222 0.22877 -0.22708 0.23385 -0.2331 C 0.2487 -0.24838 0.25859 -0.26435 0.27226 -0.27963 C 0.27799 -0.2875 0.28802 -0.2949 0.29271 -0.30301 C 0.30677 -0.32523 0.29805 -0.31458 0.32005 -0.33472 C 0.32161 -0.33912 0.32526 -0.34745 0.33112 -0.35185 C 0.3332 -0.35393 0.33841 -0.35602 0.34088 -0.3581 C 0.35404 -0.36828 0.33841 -0.36088 0.35143 -0.37291 C 0.38502 -0.40301 0.35677 -0.37014 0.37305 -0.39004 C 0.38151 -0.425 0.37305 -0.40208 0.38398 -0.42153 C 0.38607 -0.425 0.38997 -0.43171 0.38997 -0.43148 L 0.38398 -0.42569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92" y="-2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856534" y="107971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7073633" y="86346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18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53281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93555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3015574" y="545368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215320" y="545368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545368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64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887975" y="132537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3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7073633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13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40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856534" y="107971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7073633" y="86346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14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53281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04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856534" y="107971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6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7073633" y="86346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16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53281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93555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3015574" y="545368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22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856534" y="107971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9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7073633" y="86346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19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53281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93555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3015574" y="545368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215320" y="545368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545368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532810" y="5453680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1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922194" y="77615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7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936508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17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53281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71425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3015574" y="5467534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2197" y="5467534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17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10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922194" y="77615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936508" y="107970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15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7693555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53281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71425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72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11" y="724332"/>
            <a:ext cx="7232230" cy="115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  <a:r>
              <a:rPr lang="en-GB" sz="4800" dirty="0" smtClean="0"/>
              <a:t> </a:t>
            </a:r>
            <a:r>
              <a:rPr lang="en-GB" sz="4800" dirty="0"/>
              <a:t>+ 8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5351367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46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324 L -0.00052 -0.00324 C 0.00169 -0.0074 0.00417 -0.01088 0.00612 -0.01528 C 0.00807 -0.01944 0.00938 -0.02453 0.01094 -0.02893 C 0.01224 -0.0324 0.01393 -0.03541 0.01485 -0.03912 C 0.0155 -0.04213 0.01589 -0.04514 0.01667 -0.04768 C 0.01784 -0.05139 0.0194 -0.0544 0.02057 -0.0581 C 0.0211 -0.05949 0.0211 -0.06157 0.02149 -0.06319 C 0.02305 -0.07014 0.02448 -0.07708 0.0263 -0.08356 C 0.02761 -0.08819 0.02917 -0.09259 0.03021 -0.09722 C 0.03099 -0.10115 0.03099 -0.10555 0.03216 -0.10926 C 0.03334 -0.11319 0.03542 -0.11597 0.03685 -0.11944 C 0.03828 -0.12291 0.03972 -0.12615 0.04076 -0.12986 C 0.04193 -0.13356 0.04245 -0.13796 0.04362 -0.14166 C 0.0461 -0.14953 0.04922 -0.15671 0.05235 -0.16389 C 0.05261 -0.16736 0.05261 -0.17083 0.05326 -0.1743 C 0.05365 -0.17615 0.05456 -0.17754 0.05521 -0.1794 C 0.05612 -0.18217 0.05716 -0.18495 0.05807 -0.18796 C 0.05847 -0.18958 0.0586 -0.19143 0.05899 -0.19305 C 0.0599 -0.19699 0.06081 -0.20115 0.06185 -0.20486 C 0.06419 -0.21296 0.06367 -0.2081 0.06771 -0.21528 C 0.06849 -0.21666 0.06888 -0.21875 0.06953 -0.22037 C 0.07084 -0.22268 0.07214 -0.225 0.07344 -0.22708 C 0.07552 -0.23819 0.07279 -0.22615 0.07735 -0.2375 C 0.07917 -0.24213 0.07891 -0.24537 0.08112 -0.2493 C 0.0819 -0.25092 0.08307 -0.25162 0.08399 -0.25278 C 0.08464 -0.2544 0.08542 -0.25602 0.08594 -0.25787 C 0.08633 -0.25949 0.08633 -0.26157 0.08685 -0.26296 C 0.08763 -0.26504 0.08985 -0.26805 0.08985 -0.26805 L 0.08985 -0.26805 " pathEditMode="relative" ptsTypes="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139 L 0.00078 -0.00139 C 0.00365 -0.00324 0.00638 -0.00555 0.00938 -0.00671 C 0.0125 -0.00787 0.01602 -0.00625 0.01901 -0.00833 C 0.05195 -0.03009 0.03255 -0.02384 0.05742 -0.04074 C 0.06836 -0.04815 0.07982 -0.05347 0.0901 -0.06296 C 0.11003 -0.08148 0.11771 -0.08981 0.14115 -0.10578 C 0.15534 -0.11551 0.16667 -0.12199 0.17956 -0.14004 C 0.18255 -0.14398 0.18516 -0.14861 0.18828 -0.15185 C 0.19102 -0.15486 0.19414 -0.15602 0.19688 -0.15879 C 0.19831 -0.16018 0.19948 -0.16227 0.20078 -0.16389 C 0.20195 -0.16528 0.20352 -0.16574 0.20469 -0.16736 C 0.20638 -0.16967 0.20938 -0.17592 0.20938 -0.17592 C 0.21055 -0.17963 0.21302 -0.19004 0.21523 -0.19467 C 0.21602 -0.19653 0.21719 -0.19791 0.2181 -0.19977 C 0.21888 -0.20139 0.21914 -0.20347 0.22005 -0.20486 C 0.22109 -0.20694 0.22266 -0.2081 0.22383 -0.20995 C 0.22617 -0.21365 0.22682 -0.21643 0.22969 -0.21852 C 0.23086 -0.21944 0.23216 -0.21967 0.23346 -0.22037 C 0.23568 -0.22245 0.23789 -0.225 0.24023 -0.22708 C 0.2418 -0.22847 0.24362 -0.22893 0.24505 -0.23055 C 0.24714 -0.23287 0.24883 -0.23657 0.25078 -0.23912 C 0.25234 -0.24097 0.25404 -0.24236 0.2556 -0.24421 C 0.25859 -0.24745 0.26133 -0.25115 0.26432 -0.2544 L 0.26719 -0.25787 L 0.27005 -0.26134 C 0.2707 -0.26296 0.27109 -0.26504 0.27201 -0.26643 C 0.27409 -0.26944 0.28034 -0.26805 0.28164 -0.26805 L 0.28164 -0.26805 " pathEditMode="relative" ptsTypes="AAAAAAAAAAAAAAAAAAAAAAAA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1" grpId="0"/>
      <p:bldP spid="3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7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11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53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1484 -0.03241 C -0.01666 -0.03658 -0.01901 -0.04005 -0.02057 -0.04445 C -0.02161 -0.04792 -0.02291 -0.05116 -0.02396 -0.05463 C -0.02448 -0.05649 -0.02461 -0.0588 -0.025 -0.06065 C -0.02578 -0.06412 -0.02643 -0.0676 -0.02734 -0.07084 C -0.02799 -0.07292 -0.0289 -0.07477 -0.02956 -0.07686 C -0.03216 -0.09075 -0.02864 -0.07385 -0.03411 -0.09098 C -0.03476 -0.09283 -0.03476 -0.09514 -0.03528 -0.097 C -0.03594 -0.09931 -0.03672 -0.10116 -0.0375 -0.10325 C -0.0414 -0.11297 -0.04049 -0.11042 -0.04557 -0.11922 C -0.04765 -0.13079 -0.04505 -0.12014 -0.05 -0.13149 C -0.05169 -0.13519 -0.05312 -0.13959 -0.05456 -0.14352 C -0.05937 -0.15625 -0.05429 -0.14213 -0.06028 -0.16181 C -0.06315 -0.1713 -0.06367 -0.17153 -0.06706 -0.17987 C -0.06953 -0.19283 -0.06614 -0.17871 -0.07278 -0.1919 C -0.07461 -0.19561 -0.07565 -0.20024 -0.07734 -0.20417 C -0.07851 -0.20672 -0.07969 -0.20926 -0.08073 -0.21227 C -0.08164 -0.21482 -0.08216 -0.2176 -0.08294 -0.22037 C -0.08294 -0.22037 -0.08867 -0.23542 -0.08984 -0.23843 L -0.09206 -0.24445 C -0.09414 -0.2551 -0.09193 -0.24653 -0.09661 -0.25672 C -0.09752 -0.25857 -0.09804 -0.26088 -0.09896 -0.26274 C -0.09961 -0.26412 -0.10052 -0.26528 -0.10117 -0.26667 C -0.10208 -0.26875 -0.10338 -0.27269 -0.10338 -0.27269 " pathEditMode="relative" ptsTypes="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65 -0.00694 0.00117 -0.01366 0.00221 -0.02037 C 0.00364 -0.02963 0.0069 -0.04282 0.01015 -0.05069 C 0.01406 -0.05972 0.01927 -0.06713 0.02265 -0.07685 C 0.03476 -0.11111 0.02213 -0.07685 0.03398 -0.10509 C 0.03567 -0.10903 0.03697 -0.11343 0.03854 -0.11736 C 0.03997 -0.12083 0.04166 -0.12384 0.04309 -0.12731 C 0.04479 -0.13125 0.04609 -0.13565 0.04765 -0.13958 C 0.04882 -0.14236 0.05 -0.14491 0.05104 -0.14768 C 0.0552 -0.15787 0.05559 -0.15972 0.05911 -0.16991 C 0.0595 -0.17315 0.0595 -0.17662 0.06015 -0.17986 C 0.06132 -0.18565 0.0651 -0.18981 0.06705 -0.19398 C 0.0694 -0.1993 0.07122 -0.20555 0.07382 -0.21018 C 0.07578 -0.21366 0.07773 -0.21667 0.07955 -0.22037 C 0.1 -0.26227 0.08164 -0.22454 0.09205 -0.25069 C 0.0927 -0.25208 0.09362 -0.25324 0.09427 -0.25463 C 0.09518 -0.25648 0.09583 -0.2588 0.09661 -0.26065 C 0.09765 -0.26343 0.09882 -0.2662 0.1 -0.26875 C 0.1013 -0.27546 0.1 -0.27477 0.10234 -0.27477 " pathEditMode="relative" ptsTypes="AAAAAAAAAAAAAAAA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716 -0.00695 0.01407 -0.01435 0.02149 -0.02037 C 0.05456 -0.0463 0.02748 -0.02037 0.05677 -0.04051 C 0.06146 -0.04375 0.06563 -0.04931 0.07045 -0.05255 C 0.07513 -0.05602 0.08047 -0.05695 0.08516 -0.06065 C 0.0892 -0.06389 0.09284 -0.06875 0.09649 -0.07292 C 0.10873 -0.08658 0.10508 -0.08403 0.1181 -0.09699 C 0.1211 -0.1 0.12422 -0.10209 0.12722 -0.1051 C 0.12956 -0.10764 0.13177 -0.11065 0.13399 -0.1132 C 0.13776 -0.11736 0.14167 -0.1213 0.14545 -0.12523 C 0.14727 -0.12732 0.14909 -0.12963 0.15104 -0.13148 C 0.15339 -0.13334 0.15573 -0.13519 0.15795 -0.1375 C 0.1625 -0.1426 0.16693 -0.14815 0.17149 -0.15371 C 0.17383 -0.15625 0.17591 -0.15949 0.17839 -0.16181 C 0.17982 -0.16297 0.18151 -0.16412 0.18295 -0.16574 C 0.19466 -0.17963 0.18255 -0.16852 0.19427 -0.17986 C 0.19779 -0.18334 0.20339 -0.18727 0.20677 -0.1919 C 0.21628 -0.2051 0.20599 -0.1963 0.21693 -0.20417 C 0.22136 -0.21574 0.2168 -0.20533 0.22266 -0.21412 C 0.22435 -0.21667 0.22565 -0.21991 0.22722 -0.22223 C 0.24623 -0.25139 0.23386 -0.23264 0.2431 -0.24445 C 0.24466 -0.24653 0.24597 -0.24885 0.24766 -0.25047 C 0.2487 -0.25162 0.25 -0.25185 0.25104 -0.25255 C 0.2612 -0.26598 0.25026 -0.25301 0.26016 -0.26065 C 0.26146 -0.26158 0.26237 -0.26366 0.26354 -0.26482 C 0.26459 -0.26574 0.26589 -0.26598 0.26693 -0.26667 C 0.2681 -0.26806 0.26914 -0.26968 0.27045 -0.27084 C 0.27552 -0.27523 0.28242 -0.27269 0.2875 -0.27269 " pathEditMode="relative" ptsTypes="AAAAAAAAAAAAAAAAAAAAAAAAAAA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1" grpId="0"/>
      <p:bldP spid="32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067" y="1105748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067" y="400048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123704" y="4243716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10341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+ 1</a:t>
            </a:r>
            <a:r>
              <a:rPr lang="en-GB" sz="4800" dirty="0" smtClean="0"/>
              <a:t>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272874" y="10797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6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293085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424592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614263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80393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06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7 L -2.91667E-6 0.00046 C 0.00013 -0.01482 0.00026 -0.01921 0.00039 -0.0331 C 0.00052 -0.0375 0.00052 -0.0419 0.00052 -0.0463 C 0.00065 -0.05162 0.00078 -0.05648 0.00091 -0.06204 C 0.00091 -0.0669 0.00104 -0.07199 0.00117 -0.07662 C 0.00117 -0.08102 0.00131 -0.08519 0.00131 -0.08982 C 0.00144 -0.0963 0.00157 -0.10556 0.0017 -0.11204 C 0.0017 -0.11551 0.00183 -0.11898 0.00183 -0.12292 C 0.00196 -0.12662 0.00196 -0.13056 0.00196 -0.13426 C 0.00209 -0.13819 0.00209 -0.1412 0.00222 -0.14468 C 0.00235 -0.1544 0.00248 -0.16435 0.00261 -0.17384 C 0.00261 -0.1787 0.00274 -0.18333 0.00274 -0.18819 C 0.00287 -0.20208 0.00287 -0.1956 0.003 -0.20787 C 0.003 -0.21065 0.00313 -0.21597 0.00313 -0.21852 C 0.00313 -0.21991 0.00313 -0.2213 0.00326 -0.22245 C 0.00339 -0.2287 0.00313 -0.22431 0.00326 -0.23171 C 0.00365 -0.25046 0.00339 -0.23009 0.00352 -0.24236 C 0.00365 -0.26412 0.00352 -0.24977 0.00365 -0.26204 C 0.00365 -0.26412 0.00378 -0.26806 0.00378 -0.26806 L 0.00365 -0.26458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12</a:t>
            </a:r>
          </a:p>
        </p:txBody>
      </p:sp>
    </p:spTree>
    <p:extLst>
      <p:ext uri="{BB962C8B-B14F-4D97-AF65-F5344CB8AC3E}">
        <p14:creationId xmlns:p14="http://schemas.microsoft.com/office/powerpoint/2010/main" val="13684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43 0.00371 L -0.00443 0.00371 C -0.00352 -0.00092 -0.00248 -0.00555 -0.00157 -0.01018 C -0.00118 -0.01227 -0.00118 -0.01481 -0.00066 -0.0169 C -0.00013 -0.01921 0.00065 -0.02153 0.0013 -0.02384 C 0.00247 -0.0287 0.00247 -0.03194 0.00312 -0.0375 C 0.00351 -0.03981 0.0039 -0.0419 0.00416 -0.04421 C 0.00572 -0.05903 0.00625 -0.06597 0.00703 -0.08009 C 0.00742 -0.08703 0.00742 -0.09375 0.00794 -0.10069 C 0.00898 -0.11528 0.01002 -0.12268 0.01184 -0.13657 C 0.01145 -0.18379 0.01211 -0.23125 0.0108 -0.27847 C 0.01067 -0.28287 0.0052 -0.27847 0.00507 -0.27847 C 0.00403 -0.26898 0.00533 -0.27199 0.00312 -0.26828 L 0.00312 -0.26828 " pathEditMode="relative" ptsTypes="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39 L -0.00052 -0.00139 C 0.00065 -0.00787 0.00156 -0.01435 0.00326 -0.02037 C 0.00391 -0.02245 0.00521 -0.02361 0.00612 -0.02546 C 0.00716 -0.02754 0.00794 -0.03009 0.00899 -0.0324 C 0.01081 -0.03588 0.01302 -0.03889 0.01485 -0.04259 C 0.01849 -0.04977 0.02044 -0.06041 0.02539 -0.06481 C 0.02735 -0.06643 0.02943 -0.06759 0.03112 -0.0699 C 0.0362 -0.07685 0.0405 -0.08541 0.04557 -0.09213 C 0.04688 -0.09398 0.04818 -0.0956 0.04935 -0.09722 C 0.05391 -0.10347 0.05807 -0.11041 0.06289 -0.1162 C 0.06485 -0.11852 0.06784 -0.12199 0.06953 -0.12477 C 0.06953 -0.12477 0.07552 -0.13541 0.07722 -0.13842 L 0.08021 -0.14352 C 0.08112 -0.14514 0.08177 -0.14745 0.08307 -0.14861 C 0.08438 -0.14977 0.08555 -0.15115 0.08685 -0.15208 C 0.0888 -0.15347 0.09271 -0.15555 0.09271 -0.15555 C 0.09362 -0.15717 0.0944 -0.15949 0.09557 -0.16065 C 0.09675 -0.1618 0.09818 -0.16157 0.09935 -0.16227 C 0.10104 -0.16319 0.10261 -0.16458 0.10417 -0.16574 C 0.10521 -0.16643 0.10612 -0.16666 0.10703 -0.16736 C 0.10899 -0.16898 0.11094 -0.17083 0.11289 -0.17245 C 0.11432 -0.17523 0.11654 -0.17963 0.11862 -0.18102 C 0.12018 -0.18217 0.12188 -0.18217 0.12344 -0.18287 C 0.12943 -0.19352 0.1207 -0.17916 0.12826 -0.18796 C 0.1293 -0.18935 0.13008 -0.19143 0.13112 -0.19305 C 0.1332 -0.19606 0.13555 -0.19791 0.13789 -0.2 C 0.13854 -0.20115 0.13906 -0.20254 0.13972 -0.20324 C 0.14427 -0.20879 0.14466 -0.20509 0.14935 -0.21365 C 0.153 -0.2199 0.15091 -0.21805 0.15508 -0.22037 C 0.15847 -0.2294 0.15534 -0.22222 0.16094 -0.23078 C 0.1655 -0.23773 0.16172 -0.23472 0.16667 -0.2375 C 0.16732 -0.23935 0.16758 -0.24166 0.16862 -0.24259 C 0.17005 -0.24421 0.17188 -0.24375 0.17344 -0.24444 C 0.17474 -0.2449 0.17591 -0.2456 0.17722 -0.24606 C 0.18555 -0.25602 0.175 -0.24421 0.18307 -0.25115 C 0.18412 -0.25208 0.1849 -0.25393 0.18594 -0.25463 C 0.18763 -0.25602 0.19297 -0.25764 0.19453 -0.26157 C 0.19492 -0.2625 0.19453 -0.26389 0.19453 -0.26481 L 0.19453 -0.26481 " pathEditMode="relative" ptsTypes="AAAAAAAAAAAAAAAAAAAAAAAAAAAAAAAAAAAA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1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7592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</a:t>
            </a:r>
            <a:r>
              <a:rPr lang="en-GB" sz="4800" dirty="0" smtClean="0"/>
              <a:t>5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3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13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438712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5801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41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59259E-6 L 2.08333E-6 0.00023 C -0.00495 -0.0125 -0.00925 -0.02569 -0.01485 -0.0368 C -0.01745 -0.04213 -0.02044 -0.04653 -0.02266 -0.05231 C -0.03555 -0.08472 -0.02149 -0.05949 -0.03555 -0.08703 C -0.03724 -0.09074 -0.03946 -0.09328 -0.04128 -0.09699 C -0.04505 -0.1037 -0.04857 -0.11111 -0.05209 -0.11805 C -0.05365 -0.12129 -0.0556 -0.12407 -0.0569 -0.12778 C -0.05834 -0.13102 -0.05964 -0.13403 -0.06094 -0.1375 C -0.06172 -0.13912 -0.06224 -0.1412 -0.06289 -0.14328 C -0.06393 -0.14653 -0.06472 -0.14977 -0.06589 -0.15301 C -0.06667 -0.15509 -0.06771 -0.15671 -0.06875 -0.15879 C -0.07084 -0.17477 -0.06836 -0.15903 -0.07175 -0.17222 C -0.07591 -0.18889 -0.07149 -0.17523 -0.07565 -0.18981 C -0.07617 -0.19166 -0.07696 -0.19352 -0.07761 -0.19537 C -0.07917 -0.20046 -0.08086 -0.20555 -0.08255 -0.21065 C -0.08347 -0.21412 -0.08464 -0.21713 -0.08542 -0.2206 C -0.08581 -0.22222 -0.08594 -0.22453 -0.08646 -0.22615 C -0.08698 -0.22893 -0.08776 -0.23148 -0.08841 -0.23403 C -0.08867 -0.23727 -0.0888 -0.24074 -0.08932 -0.24375 C -0.08985 -0.24606 -0.09089 -0.24722 -0.09141 -0.24953 C -0.09245 -0.25625 -0.09232 -0.26065 -0.09232 -0.26666 " pathEditMode="relative" rAng="0" ptsTypes="AAAA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22" y="-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2.08333E-6 0.00046 L 0.02734 -0.08125 C 0.03307 -0.09792 0.03685 -0.11018 0.04336 -0.12477 C 0.04609 -0.13079 0.04922 -0.13542 0.05195 -0.14143 C 0.05456 -0.14745 0.05703 -0.15393 0.0595 -0.15995 C 0.06497 -0.17454 0.06745 -0.18426 0.0737 -0.19768 C 0.0776 -0.20579 0.08229 -0.21204 0.08607 -0.2206 C 0.0888 -0.22685 0.0914 -0.23356 0.09453 -0.23912 C 0.09609 -0.24213 0.09791 -0.24444 0.09922 -0.24745 C 0.10039 -0.24977 0.10117 -0.25301 0.10208 -0.25579 C 0.10403 -0.26157 0.10377 -0.26088 0.10508 -0.26597 " pathEditMode="relative" rAng="0" ptsTypes="AAAAAAAA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7" y="-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3" grpId="0" animBg="1"/>
      <p:bldP spid="24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</a:t>
            </a:r>
            <a:r>
              <a:rPr lang="en-GB" sz="4800" dirty="0" smtClean="0"/>
              <a:t> </a:t>
            </a:r>
            <a:r>
              <a:rPr lang="en-GB" sz="4800" dirty="0"/>
              <a:t>+ 4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11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55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1484 -0.03241 C -0.01666 -0.03658 -0.01901 -0.04005 -0.02057 -0.04445 C -0.02161 -0.04792 -0.02291 -0.05116 -0.02396 -0.05463 C -0.02448 -0.05649 -0.02461 -0.0588 -0.025 -0.06065 C -0.02578 -0.06412 -0.02643 -0.0676 -0.02734 -0.07084 C -0.02799 -0.07292 -0.0289 -0.07477 -0.02956 -0.07686 C -0.03216 -0.09075 -0.02864 -0.07385 -0.03411 -0.09098 C -0.03476 -0.09283 -0.03476 -0.09514 -0.03528 -0.097 C -0.03594 -0.09931 -0.03672 -0.10116 -0.0375 -0.10325 C -0.0414 -0.11297 -0.04049 -0.11042 -0.04557 -0.11922 C -0.04765 -0.13079 -0.04505 -0.12014 -0.05 -0.13149 C -0.05169 -0.13519 -0.05312 -0.13959 -0.05456 -0.14352 C -0.05937 -0.15625 -0.05429 -0.14213 -0.06028 -0.16181 C -0.06315 -0.1713 -0.06367 -0.17153 -0.06706 -0.17987 C -0.06953 -0.19283 -0.06614 -0.17871 -0.07278 -0.1919 C -0.07461 -0.19561 -0.07565 -0.20024 -0.07734 -0.20417 C -0.07851 -0.20672 -0.07969 -0.20926 -0.08073 -0.21227 C -0.08164 -0.21482 -0.08216 -0.2176 -0.08294 -0.22037 C -0.08294 -0.22037 -0.08867 -0.23542 -0.08984 -0.23843 L -0.09206 -0.24445 C -0.09414 -0.2551 -0.09193 -0.24653 -0.09661 -0.25672 C -0.09752 -0.25857 -0.09804 -0.26088 -0.09896 -0.26274 C -0.09961 -0.26412 -0.10052 -0.26528 -0.10117 -0.26667 C -0.10208 -0.26875 -0.10338 -0.27269 -0.10338 -0.27269 " pathEditMode="relative" ptsTypes="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65 -0.00694 0.00117 -0.01366 0.00221 -0.02037 C 0.00364 -0.02963 0.0069 -0.04282 0.01015 -0.05069 C 0.01406 -0.05972 0.01927 -0.06713 0.02265 -0.07685 C 0.03476 -0.11111 0.02213 -0.07685 0.03398 -0.10509 C 0.03567 -0.10903 0.03697 -0.11343 0.03854 -0.11736 C 0.03997 -0.12083 0.04166 -0.12384 0.04309 -0.12731 C 0.04479 -0.13125 0.04609 -0.13565 0.04765 -0.13958 C 0.04882 -0.14236 0.05 -0.14491 0.05104 -0.14768 C 0.0552 -0.15787 0.05559 -0.15972 0.05911 -0.16991 C 0.0595 -0.17315 0.0595 -0.17662 0.06015 -0.17986 C 0.06132 -0.18565 0.0651 -0.18981 0.06705 -0.19398 C 0.0694 -0.1993 0.07122 -0.20555 0.07382 -0.21018 C 0.07578 -0.21366 0.07773 -0.21667 0.07955 -0.22037 C 0.1 -0.26227 0.08164 -0.22454 0.09205 -0.25069 C 0.0927 -0.25208 0.09362 -0.25324 0.09427 -0.25463 C 0.09518 -0.25648 0.09583 -0.2588 0.09661 -0.26065 C 0.09765 -0.26343 0.09882 -0.2662 0.1 -0.26875 C 0.1013 -0.27546 0.1 -0.27477 0.10234 -0.27477 " pathEditMode="relative" ptsTypes="AAAAAAAAAAAAAAAA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716 -0.00695 0.01407 -0.01435 0.02149 -0.02037 C 0.05456 -0.0463 0.02748 -0.02037 0.05677 -0.04051 C 0.06146 -0.04375 0.06563 -0.04931 0.07045 -0.05255 C 0.07513 -0.05602 0.08047 -0.05695 0.08516 -0.06065 C 0.0892 -0.06389 0.09284 -0.06875 0.09649 -0.07292 C 0.10873 -0.08658 0.10508 -0.08403 0.1181 -0.09699 C 0.1211 -0.1 0.12422 -0.10209 0.12722 -0.1051 C 0.12956 -0.10764 0.13177 -0.11065 0.13399 -0.1132 C 0.13776 -0.11736 0.14167 -0.1213 0.14545 -0.12523 C 0.14727 -0.12732 0.14909 -0.12963 0.15104 -0.13148 C 0.15339 -0.13334 0.15573 -0.13519 0.15795 -0.1375 C 0.1625 -0.1426 0.16693 -0.14815 0.17149 -0.15371 C 0.17383 -0.15625 0.17591 -0.15949 0.17839 -0.16181 C 0.17982 -0.16297 0.18151 -0.16412 0.18295 -0.16574 C 0.19466 -0.17963 0.18255 -0.16852 0.19427 -0.17986 C 0.19779 -0.18334 0.20339 -0.18727 0.20677 -0.1919 C 0.21628 -0.2051 0.20599 -0.1963 0.21693 -0.20417 C 0.22136 -0.21574 0.2168 -0.20533 0.22266 -0.21412 C 0.22435 -0.21667 0.22565 -0.21991 0.22722 -0.22223 C 0.24623 -0.25139 0.23386 -0.23264 0.2431 -0.24445 C 0.24466 -0.24653 0.24597 -0.24885 0.24766 -0.25047 C 0.2487 -0.25162 0.25 -0.25185 0.25104 -0.25255 C 0.2612 -0.26598 0.25026 -0.25301 0.26016 -0.26065 C 0.26146 -0.26158 0.26237 -0.26366 0.26354 -0.26482 C 0.26459 -0.26574 0.26589 -0.26598 0.26693 -0.26667 C 0.2681 -0.26806 0.26914 -0.26968 0.27045 -0.27084 C 0.27552 -0.27523 0.28242 -0.27269 0.2875 -0.27269 " pathEditMode="relative" ptsTypes="AAAAAAAAAAAAAAAAAAAAAAAAAAA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1" grpId="0"/>
      <p:bldP spid="32" grpId="0"/>
      <p:bldP spid="22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3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5351367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78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324 L -0.00052 -0.00324 C 0.00169 -0.0074 0.00417 -0.01088 0.00612 -0.01528 C 0.00807 -0.01944 0.00938 -0.02453 0.01094 -0.02893 C 0.01224 -0.0324 0.01393 -0.03541 0.01485 -0.03912 C 0.0155 -0.04213 0.01589 -0.04514 0.01667 -0.04768 C 0.01784 -0.05139 0.0194 -0.0544 0.02057 -0.0581 C 0.0211 -0.05949 0.0211 -0.06157 0.02149 -0.06319 C 0.02305 -0.07014 0.02448 -0.07708 0.0263 -0.08356 C 0.02761 -0.08819 0.02917 -0.09259 0.03021 -0.09722 C 0.03099 -0.10115 0.03099 -0.10555 0.03216 -0.10926 C 0.03334 -0.11319 0.03542 -0.11597 0.03685 -0.11944 C 0.03828 -0.12291 0.03972 -0.12615 0.04076 -0.12986 C 0.04193 -0.13356 0.04245 -0.13796 0.04362 -0.14166 C 0.0461 -0.14953 0.04922 -0.15671 0.05235 -0.16389 C 0.05261 -0.16736 0.05261 -0.17083 0.05326 -0.1743 C 0.05365 -0.17615 0.05456 -0.17754 0.05521 -0.1794 C 0.05612 -0.18217 0.05716 -0.18495 0.05807 -0.18796 C 0.05847 -0.18958 0.0586 -0.19143 0.05899 -0.19305 C 0.0599 -0.19699 0.06081 -0.20115 0.06185 -0.20486 C 0.06419 -0.21296 0.06367 -0.2081 0.06771 -0.21528 C 0.06849 -0.21666 0.06888 -0.21875 0.06953 -0.22037 C 0.07084 -0.22268 0.07214 -0.225 0.07344 -0.22708 C 0.07552 -0.23819 0.07279 -0.22615 0.07735 -0.2375 C 0.07917 -0.24213 0.07891 -0.24537 0.08112 -0.2493 C 0.0819 -0.25092 0.08307 -0.25162 0.08399 -0.25278 C 0.08464 -0.2544 0.08542 -0.25602 0.08594 -0.25787 C 0.08633 -0.25949 0.08633 -0.26157 0.08685 -0.26296 C 0.08763 -0.26504 0.08985 -0.26805 0.08985 -0.26805 L 0.08985 -0.26805 " pathEditMode="relative" ptsTypes="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139 L 0.00078 -0.00139 C 0.00365 -0.00324 0.00638 -0.00555 0.00938 -0.00671 C 0.0125 -0.00787 0.01602 -0.00625 0.01901 -0.00833 C 0.05195 -0.03009 0.03255 -0.02384 0.05742 -0.04074 C 0.06836 -0.04815 0.07982 -0.05347 0.0901 -0.06296 C 0.11003 -0.08148 0.11771 -0.08981 0.14115 -0.10578 C 0.15534 -0.11551 0.16667 -0.12199 0.17956 -0.14004 C 0.18255 -0.14398 0.18516 -0.14861 0.18828 -0.15185 C 0.19102 -0.15486 0.19414 -0.15602 0.19688 -0.15879 C 0.19831 -0.16018 0.19948 -0.16227 0.20078 -0.16389 C 0.20195 -0.16528 0.20352 -0.16574 0.20469 -0.16736 C 0.20638 -0.16967 0.20938 -0.17592 0.20938 -0.17592 C 0.21055 -0.17963 0.21302 -0.19004 0.21523 -0.19467 C 0.21602 -0.19653 0.21719 -0.19791 0.2181 -0.19977 C 0.21888 -0.20139 0.21914 -0.20347 0.22005 -0.20486 C 0.22109 -0.20694 0.22266 -0.2081 0.22383 -0.20995 C 0.22617 -0.21365 0.22682 -0.21643 0.22969 -0.21852 C 0.23086 -0.21944 0.23216 -0.21967 0.23346 -0.22037 C 0.23568 -0.22245 0.23789 -0.225 0.24023 -0.22708 C 0.2418 -0.22847 0.24362 -0.22893 0.24505 -0.23055 C 0.24714 -0.23287 0.24883 -0.23657 0.25078 -0.23912 C 0.25234 -0.24097 0.25404 -0.24236 0.2556 -0.24421 C 0.25859 -0.24745 0.26133 -0.25115 0.26432 -0.2544 L 0.26719 -0.25787 L 0.27005 -0.26134 C 0.2707 -0.26296 0.27109 -0.26504 0.27201 -0.26643 C 0.27409 -0.26944 0.28034 -0.26805 0.28164 -0.26805 L 0.28164 -0.26805 " pathEditMode="relative" ptsTypes="AAAAAAAAAAAAAAAAAAAAAAAA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1" grpId="0"/>
      <p:bldP spid="3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8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12</a:t>
            </a:r>
          </a:p>
        </p:txBody>
      </p:sp>
    </p:spTree>
    <p:extLst>
      <p:ext uri="{BB962C8B-B14F-4D97-AF65-F5344CB8AC3E}">
        <p14:creationId xmlns:p14="http://schemas.microsoft.com/office/powerpoint/2010/main" val="241234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43 0.00371 L -0.00443 0.00371 C -0.00352 -0.00092 -0.00248 -0.00555 -0.00157 -0.01018 C -0.00118 -0.01227 -0.00118 -0.01481 -0.00066 -0.0169 C -0.00013 -0.01921 0.00065 -0.02153 0.0013 -0.02384 C 0.00247 -0.0287 0.00247 -0.03194 0.00312 -0.0375 C 0.00351 -0.03981 0.0039 -0.0419 0.00416 -0.04421 C 0.00572 -0.05903 0.00625 -0.06597 0.00703 -0.08009 C 0.00742 -0.08703 0.00742 -0.09375 0.00794 -0.10069 C 0.00898 -0.11528 0.01002 -0.12268 0.01184 -0.13657 C 0.01145 -0.18379 0.01211 -0.23125 0.0108 -0.27847 C 0.01067 -0.28287 0.0052 -0.27847 0.00507 -0.27847 C 0.00403 -0.26898 0.00533 -0.27199 0.00312 -0.26828 L 0.00312 -0.26828 " pathEditMode="relative" ptsTypes="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39 L -0.00052 -0.00139 C 0.00065 -0.00787 0.00156 -0.01435 0.00326 -0.02037 C 0.00391 -0.02245 0.00521 -0.02361 0.00612 -0.02546 C 0.00716 -0.02754 0.00794 -0.03009 0.00899 -0.0324 C 0.01081 -0.03588 0.01302 -0.03889 0.01485 -0.04259 C 0.01849 -0.04977 0.02044 -0.06041 0.02539 -0.06481 C 0.02735 -0.06643 0.02943 -0.06759 0.03112 -0.0699 C 0.0362 -0.07685 0.0405 -0.08541 0.04557 -0.09213 C 0.04688 -0.09398 0.04818 -0.0956 0.04935 -0.09722 C 0.05391 -0.10347 0.05807 -0.11041 0.06289 -0.1162 C 0.06485 -0.11852 0.06784 -0.12199 0.06953 -0.12477 C 0.06953 -0.12477 0.07552 -0.13541 0.07722 -0.13842 L 0.08021 -0.14352 C 0.08112 -0.14514 0.08177 -0.14745 0.08307 -0.14861 C 0.08438 -0.14977 0.08555 -0.15115 0.08685 -0.15208 C 0.0888 -0.15347 0.09271 -0.15555 0.09271 -0.15555 C 0.09362 -0.15717 0.0944 -0.15949 0.09557 -0.16065 C 0.09675 -0.1618 0.09818 -0.16157 0.09935 -0.16227 C 0.10104 -0.16319 0.10261 -0.16458 0.10417 -0.16574 C 0.10521 -0.16643 0.10612 -0.16666 0.10703 -0.16736 C 0.10899 -0.16898 0.11094 -0.17083 0.11289 -0.17245 C 0.11432 -0.17523 0.11654 -0.17963 0.11862 -0.18102 C 0.12018 -0.18217 0.12188 -0.18217 0.12344 -0.18287 C 0.12943 -0.19352 0.1207 -0.17916 0.12826 -0.18796 C 0.1293 -0.18935 0.13008 -0.19143 0.13112 -0.19305 C 0.1332 -0.19606 0.13555 -0.19791 0.13789 -0.2 C 0.13854 -0.20115 0.13906 -0.20254 0.13972 -0.20324 C 0.14427 -0.20879 0.14466 -0.20509 0.14935 -0.21365 C 0.153 -0.2199 0.15091 -0.21805 0.15508 -0.22037 C 0.15847 -0.2294 0.15534 -0.22222 0.16094 -0.23078 C 0.1655 -0.23773 0.16172 -0.23472 0.16667 -0.2375 C 0.16732 -0.23935 0.16758 -0.24166 0.16862 -0.24259 C 0.17005 -0.24421 0.17188 -0.24375 0.17344 -0.24444 C 0.17474 -0.2449 0.17591 -0.2456 0.17722 -0.24606 C 0.18555 -0.25602 0.175 -0.24421 0.18307 -0.25115 C 0.18412 -0.25208 0.1849 -0.25393 0.18594 -0.25463 C 0.18763 -0.25602 0.19297 -0.25764 0.19453 -0.26157 C 0.19492 -0.2625 0.19453 -0.26389 0.19453 -0.26481 L 0.19453 -0.26481 " pathEditMode="relative" ptsTypes="AAAAAAAAAAAAAAAAAAAAAAAAAAAAAAAAAAAA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1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7592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3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13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438712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5801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67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59259E-6 L 2.08333E-6 0.00023 C -0.00508 -0.0125 -0.00938 -0.02592 -0.01485 -0.03703 C -0.01758 -0.04236 -0.02057 -0.04676 -0.02279 -0.05254 C -0.03568 -0.08518 -0.02162 -0.05972 -0.03568 -0.0875 C -0.0375 -0.0912 -0.03972 -0.09375 -0.04167 -0.09745 C -0.04531 -0.1044 -0.04883 -0.11157 -0.05248 -0.11875 C -0.05404 -0.12199 -0.05599 -0.12477 -0.05742 -0.12824 C -0.05873 -0.13171 -0.06003 -0.13472 -0.06133 -0.13819 C -0.06211 -0.13981 -0.06263 -0.1419 -0.06341 -0.14398 C -0.06432 -0.14722 -0.06524 -0.15069 -0.06628 -0.1537 C -0.06706 -0.15602 -0.06823 -0.1574 -0.06927 -0.15949 C -0.07136 -0.17569 -0.06875 -0.15972 -0.07214 -0.17315 C -0.07656 -0.18981 -0.07201 -0.17615 -0.07617 -0.19074 C -0.07669 -0.19259 -0.07748 -0.19444 -0.07826 -0.19653 C -0.07982 -0.20162 -0.08151 -0.20671 -0.08307 -0.2118 C -0.08412 -0.21528 -0.08516 -0.21828 -0.08607 -0.22153 C -0.08646 -0.22338 -0.08659 -0.22569 -0.08698 -0.22731 C -0.08763 -0.23009 -0.08841 -0.23287 -0.08906 -0.23518 C -0.08932 -0.23865 -0.08946 -0.2419 -0.08998 -0.2449 C -0.09037 -0.24722 -0.09154 -0.24861 -0.09206 -0.25069 C -0.0931 -0.2574 -0.09297 -0.26203 -0.09297 -0.26805 " pathEditMode="relative" rAng="0" ptsTypes="AAAA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48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2.08333E-6 0.00046 L 0.02734 -0.08125 C 0.03307 -0.09792 0.03685 -0.11018 0.04336 -0.12477 C 0.04609 -0.13079 0.04922 -0.13542 0.05195 -0.14143 C 0.05456 -0.14745 0.05703 -0.15393 0.0595 -0.15995 C 0.06497 -0.17454 0.06745 -0.18426 0.0737 -0.19768 C 0.0776 -0.20579 0.08229 -0.21204 0.08607 -0.2206 C 0.0888 -0.22685 0.0914 -0.23356 0.09453 -0.23912 C 0.09609 -0.24213 0.09791 -0.24444 0.09922 -0.24745 C 0.10039 -0.24977 0.10117 -0.25301 0.10208 -0.25579 C 0.10403 -0.26157 0.10377 -0.26088 0.10508 -0.26597 " pathEditMode="relative" rAng="0" ptsTypes="AAAAAAAA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7" y="-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3" grpId="0" animBg="1"/>
      <p:bldP spid="24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6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4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14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5351367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770784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54337" y="5342992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47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784 -0.03658 0.00065 -0.00301 0.0375 -0.06273 C 0.0513 -0.08519 0.04375 -0.07662 0.05794 -0.09699 C 0.06041 -0.1007 0.06328 -0.10371 0.06588 -0.10718 C 0.07044 -0.11366 0.07487 -0.1206 0.07956 -0.12732 C 0.08138 -0.1301 0.08333 -0.13287 0.08515 -0.13542 C 0.08711 -0.1382 0.08919 -0.14051 0.09088 -0.14352 C 0.10534 -0.16922 0.08711 -0.1375 0.10338 -0.16366 C 0.1138 -0.18056 0.10885 -0.17847 0.12604 -0.2 C 0.1362 -0.21273 0.1401 -0.21621 0.14883 -0.23241 C 0.1556 -0.24468 0.16081 -0.25949 0.1681 -0.27084 C 0.17383 -0.27963 0.18047 -0.28658 0.18515 -0.29699 C 0.20052 -0.33125 0.17969 -0.28565 0.19427 -0.31528 C 0.19557 -0.31783 0.19622 -0.32107 0.19765 -0.32338 C 0.20156 -0.3294 0.20651 -0.3331 0.21015 -0.33959 C 0.21289 -0.34422 0.21471 -0.34815 0.21823 -0.35162 C 0.21927 -0.35278 0.22044 -0.35301 0.22161 -0.35371 C 0.23047 -0.36945 0.21901 -0.35047 0.22956 -0.36366 C 0.23086 -0.36528 0.23164 -0.36806 0.23294 -0.36968 C 0.23359 -0.3706 0.24062 -0.37755 0.24206 -0.37986 L 0.25221 -0.39815 C 0.25338 -0.4 0.2543 -0.40255 0.25573 -0.40417 C 0.25677 -0.40556 0.25807 -0.40672 0.25911 -0.4081 C 0.26211 -0.41227 0.26081 -0.4132 0.26471 -0.41621 C 0.26693 -0.41806 0.26927 -0.41898 0.27161 -0.42037 C 0.27578 -0.42269 0.27383 -0.42222 0.27734 -0.42222 " pathEditMode="relative" ptsTypes="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39 -0.04398 -0.00052 -0.08773 -0.00117 -0.13148 C -0.0013 -0.13704 -0.00195 -0.14236 -0.00234 -0.14768 C -0.0043 -0.1713 -0.00274 -0.14907 -0.00469 -0.16991 C -0.00638 -0.18843 -0.00469 -0.17847 -0.0069 -0.19005 C -0.00899 -0.23727 -0.00807 -0.20764 -0.00807 -0.27893 " pathEditMode="relative" ptsTypes="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22" grpId="0" animBg="1"/>
      <p:bldP spid="23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504825"/>
            <a:ext cx="8961345" cy="125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0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  <a:r>
              <a:rPr lang="en-GB" sz="4800" dirty="0" smtClean="0"/>
              <a:t> </a:t>
            </a:r>
            <a:r>
              <a:rPr lang="en-GB" sz="4800" dirty="0"/>
              <a:t>+ 5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5258369" y="107971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8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52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1.66667E-6 0.00047 C -0.00508 -0.00648 -0.00898 -0.01319 -0.01497 -0.01898 C -0.02461 -0.0287 -0.03776 -0.03565 -0.04648 -0.04606 C -0.05078 -0.05092 -0.0543 -0.05602 -0.05885 -0.06065 C -0.06328 -0.06504 -0.06914 -0.06852 -0.07331 -0.07315 C -0.07721 -0.07708 -0.07969 -0.08171 -0.08307 -0.08588 C -0.0862 -0.08912 -0.0901 -0.09259 -0.09297 -0.09629 C -0.10716 -0.11342 -0.0931 -0.10046 -0.10768 -0.11296 C -0.11328 -0.12778 -0.10521 -0.10972 -0.11745 -0.12546 C -0.11888 -0.12731 -0.11862 -0.12963 -0.11966 -0.13171 C -0.12109 -0.13403 -0.12305 -0.13611 -0.12474 -0.13773 C -0.12552 -0.14143 -0.12617 -0.14514 -0.12695 -0.14838 C -0.13112 -0.16157 -0.1345 -0.16296 -0.13672 -0.17754 C -0.13776 -0.1831 -0.13841 -0.19282 -0.14166 -0.19838 C -0.147 -0.2074 -0.14648 -0.20278 -0.15403 -0.21111 C -0.15729 -0.21481 -0.16041 -0.21944 -0.16354 -0.22361 C -0.16523 -0.22569 -0.16719 -0.22754 -0.16849 -0.22986 C -0.17031 -0.23264 -0.172 -0.23518 -0.17331 -0.23819 C -0.17448 -0.24028 -0.17474 -0.24259 -0.17578 -0.24421 C -0.17721 -0.24676 -0.17943 -0.24838 -0.18086 -0.25092 C -0.18281 -0.25463 -0.18385 -0.25903 -0.18568 -0.26342 C -0.18646 -0.26551 -0.18698 -0.26759 -0.18815 -0.26967 L -0.19023 -0.27338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18" y="-1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47 C 0.00078 -0.02153 0.00026 -0.00532 0.00078 -0.02893 C 0.00091 -0.03472 0.00117 -0.04537 0.00117 -0.04514 C 0.0013 -0.04815 0.0013 -0.05092 0.0013 -0.05347 C 0.00143 -0.0574 0.00143 -0.06018 0.00143 -0.06389 C 0.00156 -0.06782 0.00156 -0.07361 0.00156 -0.07847 C 0.00156 -0.08102 0.00156 -0.08403 0.00169 -0.08634 C 0.00169 -0.09097 0.00182 -0.09861 0.00182 -0.09838 C 0.00195 -0.10278 0.00195 -0.11088 0.00195 -0.11528 C 0.00221 -0.13518 0.00195 -0.10324 0.00221 -0.13148 C 0.00221 -0.13379 0.00221 -0.13588 0.00221 -0.13773 C 0.00221 -0.14143 0.00221 -0.14467 0.00221 -0.14815 C 0.00234 -0.15208 0.00234 -0.15694 0.00234 -0.16041 L 0.00247 -0.16643 C 0.00247 -0.16875 0.0026 -0.17037 0.0026 -0.17268 C 0.0026 -0.17546 0.0026 -0.17847 0.0026 -0.18102 C 0.0026 -0.18356 0.00273 -0.18634 0.00273 -0.18912 C 0.00273 -0.19213 0.00273 -0.19444 0.00273 -0.19745 C 0.00286 -0.20162 0.00286 -0.20532 0.00286 -0.20972 C 0.00286 -0.2125 0.00286 -0.21528 0.003 -0.21782 C 0.003 -0.22083 0.003 -0.22338 0.003 -0.22615 C 0.00313 -0.23981 0.003 -0.225 0.00326 -0.23657 C 0.00326 -0.23981 0.00339 -0.24514 0.00339 -0.24884 C 0.00352 -0.25069 0.00352 -0.25231 0.00365 -0.25486 C 0.00365 -0.25879 0.00378 -0.26666 0.00378 -0.26643 " pathEditMode="relative" rAng="0" ptsTypes="AAAAAAAAAAAAAAAAAAAAA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3 C 0.0069 -0.00717 0.01354 -0.01412 0.02109 -0.02014 C 0.03802 -0.03379 0.0569 -0.0456 0.07357 -0.05926 C 0.08385 -0.06805 0.09258 -0.07801 0.10469 -0.08495 C 0.13411 -0.10254 0.11146 -0.08703 0.12838 -0.10254 C 0.13216 -0.10625 0.13737 -0.1081 0.14023 -0.1125 C 0.15924 -0.13889 0.14023 -0.11065 0.14961 -0.12824 C 0.15273 -0.13356 0.15768 -0.13819 0.15924 -0.14375 C 0.16367 -0.15833 0.15898 -0.14514 0.16627 -0.15972 C 0.16732 -0.1618 0.16823 -0.16342 0.16888 -0.16551 C 0.1707 -0.17083 0.17357 -0.18125 0.17357 -0.18102 C 0.17695 -0.2324 0.17344 -0.20324 0.17825 -0.23032 C 0.17917 -0.23472 0.17943 -0.23981 0.18073 -0.24421 C 0.1819 -0.24815 0.18385 -0.25185 0.18542 -0.25578 L 0.18789 -0.26203 C 0.18867 -0.26365 0.18854 -0.2662 0.19036 -0.26782 L 0.19297 -0.26921 " pathEditMode="relative" rAng="0" ptsTypes="AAAAAAAAAAA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48" y="-1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0" grpId="0" animBg="1"/>
      <p:bldP spid="3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5258369" y="107971"/>
            <a:ext cx="1927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+ 4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9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2.08333E-7 2.59259E-6 C -0.00208 0.00648 -0.0043 0.01296 -0.00612 0.0199 C -0.00664 0.02222 -0.00703 0.0243 -0.00781 0.02639 C -0.00872 0.02847 -0.01029 0.02986 -0.01133 0.03171 C -0.01263 0.03426 -0.01445 0.04028 -0.01549 0.04259 C -0.02005 0.05139 -0.01784 0.04421 -0.0207 0.05162 C -0.02122 0.05347 -0.02174 0.05532 -0.02253 0.05717 C -0.02292 0.05856 -0.0237 0.05972 -0.02409 0.06111 C -0.02591 0.06551 -0.02682 0.07083 -0.0293 0.0743 L -0.0319 0.07847 C -0.03503 0.09328 -0.02995 0.07106 -0.03438 0.08657 C -0.03516 0.08912 -0.03568 0.0919 -0.0362 0.09467 C -0.03646 0.09629 -0.03646 0.09815 -0.03711 0.09977 C -0.04076 0.11389 -0.04466 0.12754 -0.04896 0.1412 C -0.05208 0.15139 -0.05573 0.16134 -0.05846 0.17176 C -0.06289 0.18912 -0.06016 0.18125 -0.06615 0.19583 C -0.06667 0.19907 -0.0668 0.20231 -0.06784 0.20532 C -0.06862 0.2074 -0.07031 0.20856 -0.07122 0.21065 C -0.07201 0.21227 -0.07227 0.21435 -0.07305 0.21597 C -0.07344 0.21736 -0.07409 0.21875 -0.07461 0.2199 C -0.07565 0.2243 -0.07552 0.22453 -0.07734 0.2294 C -0.07773 0.23078 -0.07852 0.23194 -0.07891 0.23333 C -0.07995 0.23657 -0.07982 0.23935 -0.08073 0.24282 C -0.08112 0.24444 -0.0819 0.24606 -0.08242 0.24791 C -0.08307 0.25023 -0.08359 0.25231 -0.08411 0.25463 C -0.08438 0.25602 -0.08451 0.2574 -0.0849 0.25879 C -0.08568 0.26065 -0.08672 0.26227 -0.08763 0.26412 C -0.08971 0.27685 -0.08789 0.27176 -0.09193 0.28009 C -0.09245 0.28333 -0.0931 0.28657 -0.0944 0.28935 C -0.09505 0.29097 -0.09609 0.2919 -0.09701 0.29328 C -0.09674 0.30231 -0.09661 0.31134 -0.09609 0.3199 C -0.0957 0.32916 -0.09544 0.32384 -0.0944 0.33078 C -0.09023 0.36018 -0.09609 0.32268 -0.09258 0.34398 C -0.0931 0.34745 -0.09323 0.3537 -0.0944 0.3574 C -0.09479 0.35903 -0.09557 0.36018 -0.09609 0.36157 C -0.09648 0.36296 -0.09648 0.36435 -0.09701 0.36528 C -0.09857 0.36921 -0.10208 0.37615 -0.10208 0.37639 C -0.10234 0.37754 -0.10247 0.37893 -0.10286 0.38009 C -0.10391 0.38287 -0.10625 0.38819 -0.10625 0.38842 C -0.10612 0.39028 -0.10625 0.39282 -0.1056 0.39467 C -0.10495 0.39583 -0.10378 0.39537 -0.10286 0.39606 C -0.10208 0.39676 -0.1013 0.39791 -0.10039 0.39884 C -0.09831 0.4081 -0.10039 0.40602 -0.09609 0.4081 C -0.09583 0.40949 -0.09492 0.41088 -0.09531 0.41227 C -0.09583 0.41504 -0.0987 0.42014 -0.0987 0.42037 C -0.09674 0.43495 -0.09974 0.42083 -0.09531 0.42963 C -0.09466 0.43055 -0.09492 0.43264 -0.0944 0.43356 C -0.09323 0.43541 -0.09049 0.43495 -0.08919 0.43495 L -0.08919 0.43518 L -0.09102 0.43773 L -0.09102 0.43796 L -0.09102 0.43773 " pathEditMode="relative" rAng="0" ptsTypes="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116372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4023576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33162" y="424424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</a:t>
            </a:r>
            <a:r>
              <a:rPr lang="en-GB" sz="4800" dirty="0" smtClean="0"/>
              <a:t> </a:t>
            </a:r>
            <a:r>
              <a:rPr lang="en-GB" sz="4800" dirty="0"/>
              <a:t>+ 1</a:t>
            </a:r>
            <a:r>
              <a:rPr lang="en-GB" sz="4800" dirty="0" smtClean="0"/>
              <a:t>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272874" y="10797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7</a:t>
            </a:r>
            <a:endParaRPr lang="en-GB" sz="4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7675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66428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556099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74577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2400024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93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8.33333E-7 0.00046 C 0.0056 -0.01389 0.00846 -0.01806 0.01328 -0.03125 C 0.01419 -0.03519 0.01511 -0.03958 0.01706 -0.04352 C 0.01992 -0.04861 0.02279 -0.05301 0.02565 -0.05833 C 0.02747 -0.06296 0.02943 -0.06759 0.03125 -0.07199 C 0.0332 -0.07616 0.03607 -0.08009 0.03802 -0.08449 C 0.04076 -0.09051 0.04362 -0.09931 0.04649 -0.10533 C 0.04753 -0.10857 0.04935 -0.11181 0.05039 -0.11551 C 0.05221 -0.11921 0.05313 -0.12269 0.05508 -0.12639 C 0.05599 -0.12986 0.05886 -0.13264 0.0599 -0.13611 C 0.06367 -0.14514 0.06654 -0.1544 0.07031 -0.16343 C 0.07122 -0.16806 0.07409 -0.17246 0.075 -0.17708 C 0.07891 -0.19005 0.07695 -0.1838 0.08164 -0.1956 C 0.08268 -0.19815 0.08359 -0.20301 0.08555 -0.20556 C 0.08555 -0.20695 0.08646 -0.2081 0.08737 -0.20926 C 0.09115 -0.21505 0.08646 -0.21088 0.09024 -0.21783 C 0.09883 -0.23565 0.09115 -0.21644 0.09596 -0.22801 C 0.09792 -0.24838 0.09596 -0.23496 0.09883 -0.24653 C 0.09883 -0.24838 0.10078 -0.25208 0.10078 -0.25185 L 0.09883 -0.24884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9" y="-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7592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5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2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12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438712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5801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74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59259E-6 L 2.08333E-6 0.00023 C -0.01029 -0.0125 -0.01901 -0.02592 -0.03034 -0.03703 C -0.03581 -0.04236 -0.0418 -0.04676 -0.04649 -0.05254 C -0.07279 -0.08518 -0.04388 -0.05972 -0.07279 -0.0875 C -0.07656 -0.0912 -0.08086 -0.09375 -0.08477 -0.09745 C -0.09245 -0.1044 -0.09961 -0.11157 -0.10703 -0.11875 C -0.11016 -0.12199 -0.11419 -0.12477 -0.11693 -0.12824 C -0.11966 -0.13171 -0.1224 -0.13472 -0.125 -0.13819 C -0.12656 -0.13981 -0.12774 -0.1419 -0.12917 -0.14398 C -0.13125 -0.14722 -0.13281 -0.15069 -0.13516 -0.1537 C -0.13672 -0.15602 -0.13906 -0.1574 -0.14115 -0.15949 C -0.14531 -0.17569 -0.14024 -0.15972 -0.14714 -0.17315 C -0.15599 -0.18981 -0.14675 -0.17615 -0.15521 -0.19074 C -0.15638 -0.19259 -0.15807 -0.19444 -0.15938 -0.19653 C -0.16263 -0.20162 -0.16615 -0.20671 -0.16927 -0.2118 C -0.17136 -0.21528 -0.1737 -0.21828 -0.17539 -0.22153 C -0.1763 -0.22338 -0.17643 -0.22569 -0.17748 -0.22731 C -0.17852 -0.23009 -0.18021 -0.23287 -0.18151 -0.23518 C -0.18203 -0.23865 -0.18229 -0.2419 -0.18347 -0.2449 C -0.18438 -0.24722 -0.18659 -0.24861 -0.18763 -0.25069 C -0.18985 -0.2574 -0.18946 -0.26203 -0.18946 -0.26805 " pathEditMode="relative" rAng="0" ptsTypes="AAAA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0.00023 L 2.08333E-6 0.00047 L 0.00091 -0.08194 C 0.00117 -0.09884 0.0013 -0.11111 0.00143 -0.12592 C 0.00156 -0.13194 0.00169 -0.13657 0.00182 -0.14259 C 0.00195 -0.14861 0.00195 -0.15532 0.00208 -0.16134 C 0.00221 -0.17592 0.00234 -0.18588 0.0026 -0.1993 C 0.00273 -0.2074 0.00286 -0.21389 0.00299 -0.22245 C 0.00312 -0.2287 0.00325 -0.23541 0.00338 -0.2412 C 0.00338 -0.24421 0.00351 -0.24653 0.00351 -0.24953 C 0.00351 -0.25185 0.00351 -0.25509 0.00364 -0.25787 C 0.00364 -0.26365 0.00364 -0.26296 0.00377 -0.26805 " pathEditMode="relative" rAng="0" ptsTypes="AAAAAAAA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59259E-6 L 4.79167E-6 0.00023 C 0.00286 -0.00787 0.0052 -0.0162 0.00872 -0.02315 C 0.01679 -0.03865 0.02304 -0.04375 0.03268 -0.05578 C 0.03619 -0.05995 0.03919 -0.06528 0.04283 -0.06921 C 0.04934 -0.07615 0.05625 -0.08217 0.06302 -0.08842 C 0.06601 -0.09097 0.06875 -0.09444 0.07187 -0.09606 L 0.08333 -0.10162 C 0.08919 -0.1081 0.09466 -0.11551 0.10104 -0.12083 C 0.1039 -0.12338 0.10716 -0.12569 0.10989 -0.12847 C 0.11171 -0.13078 0.11302 -0.13379 0.11497 -0.13611 C 0.11653 -0.13842 0.11822 -0.14004 0.12005 -0.14213 C 0.12239 -0.14467 0.12539 -0.14653 0.12747 -0.14953 C 0.13294 -0.15764 0.12981 -0.1537 0.13632 -0.16111 C 0.14401 -0.18426 0.13372 -0.15648 0.1427 -0.17268 C 0.14388 -0.17477 0.14401 -0.17801 0.14518 -0.18032 C 0.14713 -0.18333 0.14973 -0.18518 0.15156 -0.18796 C 0.1526 -0.18958 0.15312 -0.1919 0.15403 -0.19375 C 0.15612 -0.19791 0.15872 -0.20278 0.16041 -0.20717 C 0.16132 -0.20972 0.1621 -0.21203 0.16289 -0.21481 C 0.16341 -0.21666 0.16341 -0.21898 0.16419 -0.22037 C 0.16601 -0.2243 0.16835 -0.22708 0.17057 -0.23009 L 0.17812 -0.24143 C 0.17981 -0.2456 0.18098 -0.25 0.1832 -0.25324 C 0.1845 -0.25509 0.18554 -0.25717 0.18684 -0.25879 C 0.18802 -0.26041 0.19088 -0.2625 0.19088 -0.2625 " pathEditMode="relative" rAng="0" ptsTypes="AAAAAAAAAAAAAAAAAAAAAAAA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44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2" grpId="0" animBg="1"/>
      <p:bldP spid="23" grpId="0" animBg="1"/>
      <p:bldP spid="24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7592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5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6</a:t>
            </a:r>
            <a:r>
              <a:rPr lang="en-GB" sz="4800" dirty="0" smtClean="0">
                <a:solidFill>
                  <a:srgbClr val="0070C0"/>
                </a:solidFill>
              </a:rPr>
              <a:t> </a:t>
            </a:r>
            <a:r>
              <a:rPr lang="en-GB" sz="4800" dirty="0">
                <a:solidFill>
                  <a:srgbClr val="0070C0"/>
                </a:solidFill>
              </a:rPr>
              <a:t>+ 6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438712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5801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07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91 0.00695 -0.00117 0.01019 -0.00234 0.01598 C -0.00287 0.01829 -0.00313 0.02084 -0.00391 0.02269 C -0.00443 0.02431 -0.00547 0.02524 -0.00612 0.02686 C -0.00677 0.02848 -0.00703 0.03056 -0.00768 0.03218 C -0.00807 0.03357 -0.00873 0.03496 -0.00912 0.03635 C -0.0125 0.04653 -0.00859 0.03681 -0.01289 0.04699 C -0.01419 0.05811 -0.01263 0.04977 -0.01602 0.05926 C -0.01992 0.07037 -0.01563 0.05949 -0.01823 0.06852 C -0.01888 0.07084 -0.01979 0.07292 -0.02044 0.07524 C -0.02109 0.07755 -0.02162 0.08264 -0.02201 0.08473 C -0.02253 0.0875 -0.02318 0.09005 -0.02357 0.09283 C -0.02409 0.09653 -0.02435 0.1 -0.025 0.10371 C -0.02565 0.10695 -0.02669 0.10973 -0.02734 0.11297 C -0.028 0.1169 -0.02813 0.1213 -0.02878 0.12524 C -0.03008 0.13195 -0.0332 0.14167 -0.0349 0.14815 C -0.0388 0.16297 -0.03529 0.15255 -0.04024 0.16551 C -0.04076 0.16875 -0.04089 0.17199 -0.04167 0.175 C -0.04245 0.17801 -0.04375 0.18033 -0.04479 0.18311 C -0.04531 0.18496 -0.0457 0.18681 -0.04623 0.18843 C -0.04675 0.18982 -0.04727 0.19121 -0.04779 0.1926 C -0.04831 0.19422 -0.0487 0.1963 -0.04922 0.19792 C -0.04974 0.19931 -0.05039 0.20047 -0.05078 0.20209 C -0.0513 0.20371 -0.05169 0.20579 -0.05234 0.20741 C -0.05287 0.20903 -0.05378 0.20996 -0.05456 0.21135 C -0.05482 0.21274 -0.05508 0.21412 -0.05534 0.21551 C -0.05612 0.22084 -0.05638 0.22477 -0.05755 0.23033 C -0.06146 0.24815 -0.05846 0.2294 -0.06133 0.24514 C -0.06172 0.24676 -0.06172 0.24885 -0.06211 0.25047 C -0.0625 0.25232 -0.06328 0.25394 -0.06367 0.25579 C -0.06745 0.27246 -0.06315 0.25672 -0.06667 0.26945 C -0.06732 0.27547 -0.06719 0.27524 -0.06823 0.2801 C -0.06966 0.28727 -0.07175 0.29422 -0.07279 0.30162 C -0.07474 0.31574 -0.07344 0.30903 -0.07656 0.32199 C -0.07682 0.32408 -0.07682 0.32639 -0.07734 0.32871 C -0.07761 0.33056 -0.07852 0.33218 -0.07878 0.33403 C -0.0793 0.33658 -0.07917 0.33959 -0.07956 0.34213 C -0.07982 0.34399 -0.0806 0.34561 -0.08112 0.34746 C -0.0832 0.35695 -0.08203 0.35301 -0.08333 0.36088 C -0.08386 0.36366 -0.08451 0.36621 -0.0849 0.36899 C -0.08516 0.37084 -0.08516 0.37269 -0.08555 0.37454 C -0.08646 0.37732 -0.08867 0.38241 -0.08867 0.38241 C -0.08893 0.3838 -0.08906 0.38519 -0.08945 0.38658 C -0.08984 0.38843 -0.0905 0.39005 -0.09089 0.3919 C -0.09154 0.39537 -0.0918 0.39931 -0.09245 0.40278 C -0.09271 0.40417 -0.09284 0.40556 -0.09323 0.40672 C -0.09362 0.40811 -0.09414 0.40949 -0.09466 0.41088 C -0.09492 0.41343 -0.09531 0.41621 -0.09544 0.41899 C -0.09583 0.4257 -0.09557 0.43241 -0.09623 0.43912 C -0.09792 0.45672 -0.09766 0.43797 -0.09766 0.44445 L -0.09766 0.44445 " pathEditMode="relative" ptsTypes="AAAAAAAAA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1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1909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39709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8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4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14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770784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4158341" y="241328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5351367" y="2409620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5332959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79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1.25E-6 0.00023 C 0.00716 -0.0125 0.0138 -0.0257 0.02174 -0.03681 C 0.03411 -0.05463 0.04766 -0.07037 0.06055 -0.08727 C 0.06875 -0.09792 0.07617 -0.11042 0.08476 -0.11991 C 0.09127 -0.12709 0.09792 -0.1338 0.10417 -0.14121 C 0.15703 -0.2044 0.12682 -0.16922 0.16002 -0.21274 C 0.16354 -0.21737 0.16732 -0.22176 0.17096 -0.22616 C 0.17552 -0.23195 0.18737 -0.24746 0.19271 -0.25324 C 0.19518 -0.25602 0.19779 -0.25834 0.20013 -0.26112 C 0.20377 -0.26551 0.20729 -0.27014 0.21094 -0.27454 C 0.21341 -0.27778 0.21641 -0.28033 0.21836 -0.28426 C 0.22695 -0.30232 0.2293 -0.30926 0.23893 -0.32315 C 0.24323 -0.32894 0.24909 -0.33287 0.25221 -0.34028 C 0.25547 -0.34815 0.25351 -0.34468 0.25833 -0.35 C 0.25898 -0.35255 0.25976 -0.35533 0.26068 -0.35787 C 0.26185 -0.36042 0.26341 -0.36274 0.26432 -0.36528 C 0.26706 -0.37315 0.26367 -0.37061 0.26797 -0.37917 C 0.26888 -0.38079 0.27044 -0.38149 0.27174 -0.38287 C 0.27239 -0.38658 0.27239 -0.39121 0.27409 -0.39445 C 0.27617 -0.39838 0.27812 -0.40232 0.28021 -0.40602 C 0.28125 -0.40811 0.28268 -0.40973 0.28385 -0.41181 C 0.28476 -0.41366 0.28516 -0.41621 0.2862 -0.4176 C 0.28724 -0.41922 0.28997 -0.4213 0.28997 -0.4213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92" y="-2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-2.59259E-6 L 0.00157 0.00023 C 0.00209 -0.01342 0.00352 -0.03842 0.00352 -0.05231 C 0.00352 -0.07176 0.00339 -0.09143 0.00287 -0.11065 C 0.00274 -0.11296 0.00196 -0.11435 0.00157 -0.11666 C 0.00105 -0.1206 0.00079 -0.12453 0.0004 -0.12847 C 0.00013 -0.13055 -4.375E-6 -0.13264 -0.00026 -0.13449 L -0.00143 -0.14259 C -0.0026 -0.15879 -0.00143 -0.14236 -0.0026 -0.16666 C -0.00273 -0.17014 -0.00299 -0.17338 -0.00325 -0.17685 C -0.00338 -0.17893 -0.00377 -0.18078 -0.00377 -0.18287 C -0.00403 -0.21365 -0.00377 -0.24421 -0.00377 -0.27477 " pathEditMode="relative" rAng="0" ptsTypes="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-1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22" grpId="0" animBg="1"/>
      <p:bldP spid="26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1909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39709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8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7</a:t>
            </a:r>
            <a:r>
              <a:rPr lang="en-GB" sz="4800" dirty="0" smtClean="0">
                <a:solidFill>
                  <a:srgbClr val="0070C0"/>
                </a:solidFill>
              </a:rPr>
              <a:t> </a:t>
            </a:r>
            <a:r>
              <a:rPr lang="en-GB" sz="4800" dirty="0">
                <a:solidFill>
                  <a:srgbClr val="0070C0"/>
                </a:solidFill>
              </a:rPr>
              <a:t>+ 7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770784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4158341" y="241328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5351367" y="2409620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5332959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26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04 0.00578 -0.00221 0.01157 -0.00312 0.01736 C -0.00403 0.02361 -0.00442 0.02916 -0.00612 0.03495 C -0.00703 0.03773 -0.0082 0.04027 -0.00911 0.04305 C -0.00976 0.04467 -0.01015 0.04652 -0.01067 0.04837 C -0.01263 0.06226 -0.01002 0.04513 -0.01289 0.05925 C -0.0151 0.06898 -0.01211 0.06041 -0.01523 0.06851 C -0.01653 0.07777 -0.01523 0.07037 -0.01744 0.07939 C -0.01809 0.08148 -0.01836 0.08379 -0.01901 0.08611 C -0.0207 0.09236 -0.02252 0.09861 -0.02434 0.10486 C -0.02487 0.10671 -0.025 0.10879 -0.02578 0.11041 L -0.0289 0.11574 C -0.03033 0.12106 -0.03007 0.1206 -0.0319 0.12523 C -0.03255 0.12685 -0.03346 0.1287 -0.03411 0.13055 C -0.03476 0.13217 -0.03515 0.13425 -0.03567 0.13587 C -0.03698 0.13981 -0.03789 0.14074 -0.03867 0.14537 C -0.0414 0.16041 -0.04505 0.18819 -0.04934 0.20324 C -0.05026 0.20694 -0.0513 0.21041 -0.05234 0.21412 C -0.05325 0.21712 -0.05455 0.22013 -0.05533 0.22337 C -0.05612 0.22638 -0.05612 0.22986 -0.0569 0.23287 C -0.05768 0.23587 -0.05898 0.23819 -0.05989 0.24097 C -0.06067 0.24328 -0.06145 0.24537 -0.06224 0.24768 C -0.06393 0.25347 -0.06315 0.25231 -0.06523 0.25717 C -0.06692 0.26111 -0.06849 0.26574 -0.07057 0.26921 C -0.07343 0.27453 -0.07213 0.27175 -0.07434 0.27731 C -0.07461 0.28148 -0.07461 0.28541 -0.075 0.28935 C -0.07643 0.30069 -0.07955 0.32314 -0.07955 0.32314 C -0.08073 0.34097 -0.07955 0.32962 -0.08268 0.34745 C -0.0832 0.35046 -0.08359 0.3537 -0.08411 0.35671 C -0.08463 0.35902 -0.08528 0.36134 -0.08567 0.36342 C -0.08724 0.37222 -0.08528 0.36574 -0.08789 0.37291 C -0.08945 0.38356 -0.0875 0.37314 -0.09101 0.38379 C -0.0914 0.38495 -0.0914 0.38657 -0.09166 0.38773 C -0.09218 0.38912 -0.0927 0.3905 -0.09323 0.39189 C -0.09349 0.39537 -0.09349 0.39907 -0.09401 0.40254 C -0.09453 0.40555 -0.09557 0.40787 -0.09622 0.41064 C -0.09687 0.41296 -0.09726 0.41504 -0.09778 0.41736 C -0.09804 0.41875 -0.09817 0.42013 -0.09856 0.42152 C -0.09895 0.42291 -0.09961 0.42407 -0.1 0.42546 C -0.09895 0.43703 -0.10091 0.43333 -0.097 0.43217 C -0.09622 0.43194 -0.09557 0.43217 -0.09479 0.43217 L -0.09479 0.43217 " pathEditMode="relative" ptsTypes="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6</a:t>
            </a:r>
            <a:endParaRPr lang="en-GB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4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14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5351367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65440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770784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54337" y="5342992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19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81481E-6 L -3.75E-6 0.00024 C 0.01836 -0.03657 0.00065 -0.003 0.03868 -0.0625 C 0.05287 -0.08472 0.04506 -0.07638 0.05964 -0.09652 C 0.06224 -0.10023 0.06524 -0.10324 0.06784 -0.10671 C 0.07266 -0.11319 0.07722 -0.12013 0.08204 -0.12662 C 0.08386 -0.12939 0.08594 -0.13217 0.08776 -0.13472 C 0.08985 -0.1375 0.09193 -0.13981 0.09362 -0.14282 C 0.1086 -0.16828 0.08985 -0.1368 0.10651 -0.16296 C 0.11732 -0.17962 0.11224 -0.17754 0.12995 -0.19907 C 0.14037 -0.21157 0.1444 -0.21504 0.15339 -0.23125 C 0.16042 -0.24351 0.16576 -0.2581 0.17331 -0.26944 C 0.17917 -0.27824 0.18607 -0.28518 0.19089 -0.29537 C 0.20677 -0.32962 0.18529 -0.28425 0.20026 -0.31365 C 0.2017 -0.3162 0.20235 -0.31944 0.20378 -0.32175 C 0.20782 -0.32777 0.21289 -0.33148 0.21667 -0.33773 C 0.21954 -0.34236 0.22136 -0.34629 0.225 -0.34976 C 0.22605 -0.35092 0.22735 -0.35115 0.22852 -0.35185 C 0.23763 -0.36759 0.22579 -0.34861 0.23672 -0.3618 C 0.23802 -0.36342 0.23881 -0.3662 0.24024 -0.36782 C 0.24089 -0.36875 0.24818 -0.37569 0.24961 -0.378 L 0.26003 -0.39606 C 0.26133 -0.39791 0.26224 -0.40046 0.26368 -0.40208 C 0.26485 -0.40347 0.26615 -0.40462 0.26719 -0.40601 C 0.27032 -0.41018 0.26901 -0.41111 0.27292 -0.41412 C 0.27526 -0.41597 0.27774 -0.41689 0.28008 -0.41828 C 0.28438 -0.42037 0.28243 -0.42013 0.28607 -0.42013 " pathEditMode="relative" rAng="0" ptsTypes="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97" y="-2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59259E-6 L -4.375E-6 0.00023 C -0.00026 -0.04259 -0.00026 -0.08472 -0.00065 -0.12708 C -0.00065 -0.1324 -0.00091 -0.1375 -0.00117 -0.14259 C -0.00195 -0.16551 -0.0013 -0.14398 -0.00221 -0.16412 C -0.00299 -0.18194 -0.00221 -0.17245 -0.00325 -0.18356 C -0.00416 -0.22916 -0.00377 -0.20046 -0.00377 -0.26921 " pathEditMode="relative" rAng="0" ptsTypes="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1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22" grpId="0" animBg="1"/>
      <p:bldP spid="2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1909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39709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8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7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6599483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770784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4158341" y="241328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5351367" y="2409620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5332959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853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04 0.00578 -0.00221 0.01157 -0.00312 0.01736 C -0.00403 0.02361 -0.00442 0.02916 -0.00612 0.03495 C -0.00703 0.03773 -0.0082 0.04027 -0.00911 0.04305 C -0.00976 0.04467 -0.01015 0.04652 -0.01067 0.04837 C -0.01263 0.06226 -0.01002 0.04513 -0.01289 0.05925 C -0.0151 0.06898 -0.01211 0.06041 -0.01523 0.06851 C -0.01653 0.07777 -0.01523 0.07037 -0.01744 0.07939 C -0.01809 0.08148 -0.01836 0.08379 -0.01901 0.08611 C -0.0207 0.09236 -0.02252 0.09861 -0.02434 0.10486 C -0.02487 0.10671 -0.025 0.10879 -0.02578 0.11041 L -0.0289 0.11574 C -0.03033 0.12106 -0.03007 0.1206 -0.0319 0.12523 C -0.03255 0.12685 -0.03346 0.1287 -0.03411 0.13055 C -0.03476 0.13217 -0.03515 0.13425 -0.03567 0.13587 C -0.03698 0.13981 -0.03789 0.14074 -0.03867 0.14537 C -0.0414 0.16041 -0.04505 0.18819 -0.04934 0.20324 C -0.05026 0.20694 -0.0513 0.21041 -0.05234 0.21412 C -0.05325 0.21712 -0.05455 0.22013 -0.05533 0.22337 C -0.05612 0.22638 -0.05612 0.22986 -0.0569 0.23287 C -0.05768 0.23587 -0.05898 0.23819 -0.05989 0.24097 C -0.06067 0.24328 -0.06145 0.24537 -0.06224 0.24768 C -0.06393 0.25347 -0.06315 0.25231 -0.06523 0.25717 C -0.06692 0.26111 -0.06849 0.26574 -0.07057 0.26921 C -0.07343 0.27453 -0.07213 0.27175 -0.07434 0.27731 C -0.07461 0.28148 -0.07461 0.28541 -0.075 0.28935 C -0.07643 0.30069 -0.07955 0.32314 -0.07955 0.32314 C -0.08073 0.34097 -0.07955 0.32962 -0.08268 0.34745 C -0.0832 0.35046 -0.08359 0.3537 -0.08411 0.35671 C -0.08463 0.35902 -0.08528 0.36134 -0.08567 0.36342 C -0.08724 0.37222 -0.08528 0.36574 -0.08789 0.37291 C -0.08945 0.38356 -0.0875 0.37314 -0.09101 0.38379 C -0.0914 0.38495 -0.0914 0.38657 -0.09166 0.38773 C -0.09218 0.38912 -0.0927 0.3905 -0.09323 0.39189 C -0.09349 0.39537 -0.09349 0.39907 -0.09401 0.40254 C -0.09453 0.40555 -0.09557 0.40787 -0.09622 0.41064 C -0.09687 0.41296 -0.09726 0.41504 -0.09778 0.41736 C -0.09804 0.41875 -0.09817 0.42013 -0.09856 0.42152 C -0.09895 0.42291 -0.09961 0.42407 -0.1 0.42546 C -0.09895 0.43703 -0.10091 0.43333 -0.097 0.43217 C -0.09622 0.43194 -0.09557 0.43217 -0.09479 0.43217 L -0.09479 0.43217 " pathEditMode="relative" ptsTypes="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7592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</a:t>
            </a:r>
            <a:r>
              <a:rPr lang="en-GB" sz="4800" dirty="0" smtClean="0">
                <a:solidFill>
                  <a:srgbClr val="0070C0"/>
                </a:solidFill>
              </a:rPr>
              <a:t>2</a:t>
            </a:r>
            <a:endParaRPr lang="en-GB" sz="48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</a:t>
            </a:r>
            <a:r>
              <a:rPr lang="en-GB" sz="4800" dirty="0" smtClean="0">
                <a:solidFill>
                  <a:srgbClr val="FF0000"/>
                </a:solidFill>
              </a:rPr>
              <a:t>12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438712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5801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11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59259E-6 L 2.08333E-6 0.00023 C -0.01029 -0.0125 -0.01901 -0.02592 -0.03034 -0.03703 C -0.03581 -0.04236 -0.0418 -0.04676 -0.04649 -0.05254 C -0.07279 -0.08518 -0.04388 -0.05972 -0.07279 -0.0875 C -0.07656 -0.0912 -0.08086 -0.09375 -0.08477 -0.09745 C -0.09245 -0.1044 -0.09961 -0.11157 -0.10703 -0.11875 C -0.11016 -0.12199 -0.11419 -0.12477 -0.11693 -0.12824 C -0.11966 -0.13171 -0.1224 -0.13472 -0.125 -0.13819 C -0.12656 -0.13981 -0.12774 -0.1419 -0.12917 -0.14398 C -0.13125 -0.14722 -0.13281 -0.15069 -0.13516 -0.1537 C -0.13672 -0.15602 -0.13906 -0.1574 -0.14115 -0.15949 C -0.14531 -0.17569 -0.14024 -0.15972 -0.14714 -0.17315 C -0.15599 -0.18981 -0.14675 -0.17615 -0.15521 -0.19074 C -0.15638 -0.19259 -0.15807 -0.19444 -0.15938 -0.19653 C -0.16263 -0.20162 -0.16615 -0.20671 -0.16927 -0.2118 C -0.17136 -0.21528 -0.1737 -0.21828 -0.17539 -0.22153 C -0.1763 -0.22338 -0.17643 -0.22569 -0.17748 -0.22731 C -0.17852 -0.23009 -0.18021 -0.23287 -0.18151 -0.23518 C -0.18203 -0.23865 -0.18229 -0.2419 -0.18347 -0.2449 C -0.18438 -0.24722 -0.18659 -0.24861 -0.18763 -0.25069 C -0.18985 -0.2574 -0.18946 -0.26203 -0.18946 -0.26805 " pathEditMode="relative" rAng="0" ptsTypes="AAAA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0.00023 L 2.08333E-6 0.00047 L 0.00091 -0.08194 C 0.00117 -0.09884 0.0013 -0.11111 0.00143 -0.12592 C 0.00156 -0.13194 0.00169 -0.13657 0.00182 -0.14259 C 0.00195 -0.14861 0.00195 -0.15532 0.00208 -0.16134 C 0.00221 -0.17592 0.00234 -0.18588 0.0026 -0.1993 C 0.00273 -0.2074 0.00286 -0.21389 0.00299 -0.22245 C 0.00312 -0.2287 0.00325 -0.23541 0.00338 -0.2412 C 0.00338 -0.24421 0.00351 -0.24653 0.00351 -0.24953 C 0.00351 -0.25185 0.00351 -0.25509 0.00364 -0.25787 C 0.00364 -0.26365 0.00364 -0.26296 0.00377 -0.26805 " pathEditMode="relative" rAng="0" ptsTypes="AAAAAAAA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59259E-6 L 4.79167E-6 0.00023 C 0.00273 -0.00787 0.00507 -0.0162 0.00859 -0.02338 C 0.01653 -0.03889 0.02278 -0.04398 0.03216 -0.05625 C 0.03554 -0.06041 0.03854 -0.06574 0.04218 -0.06967 C 0.04856 -0.07662 0.05533 -0.08264 0.0621 -0.08889 C 0.06497 -0.09143 0.0677 -0.0949 0.07083 -0.09653 L 0.08203 -0.10231 C 0.08776 -0.10856 0.09322 -0.1162 0.09947 -0.12153 C 0.10234 -0.12407 0.10546 -0.12639 0.10807 -0.12916 C 0.11002 -0.13148 0.11132 -0.13449 0.11315 -0.1368 C 0.11471 -0.13912 0.1164 -0.14097 0.11809 -0.14282 C 0.12057 -0.1456 0.12343 -0.14722 0.12552 -0.15046 C 0.13085 -0.15856 0.12786 -0.15463 0.13424 -0.16203 C 0.14179 -0.18518 0.13164 -0.15717 0.14049 -0.17361 C 0.14166 -0.17569 0.14179 -0.17916 0.14296 -0.18125 C 0.14479 -0.18426 0.14739 -0.18611 0.14921 -0.18889 C 0.15013 -0.19051 0.15078 -0.19305 0.15156 -0.19467 C 0.15364 -0.19884 0.15612 -0.2037 0.15794 -0.2081 C 0.15872 -0.21088 0.15963 -0.21319 0.16028 -0.21597 C 0.16093 -0.21782 0.16093 -0.22014 0.16158 -0.22153 C 0.16341 -0.22546 0.16575 -0.22824 0.16783 -0.23125 L 0.17526 -0.24282 C 0.17695 -0.24676 0.17812 -0.25115 0.1802 -0.25463 C 0.18151 -0.25648 0.18268 -0.25856 0.18398 -0.26018 C 0.18515 -0.2618 0.18789 -0.26389 0.18789 -0.26389 " pathEditMode="relative" rAng="0" ptsTypes="AAAAAAAAAAAAAAAAAAAAAAAA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8" y="-1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2" grpId="0" animBg="1"/>
      <p:bldP spid="23" grpId="0" animBg="1"/>
      <p:bldP spid="24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117592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5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7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6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+ 6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5351367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6438712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7658018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053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91 0.00695 -0.00117 0.01019 -0.00234 0.01598 C -0.00287 0.01829 -0.00313 0.02084 -0.00391 0.02269 C -0.00443 0.02431 -0.00547 0.02524 -0.00612 0.02686 C -0.00677 0.02848 -0.00703 0.03056 -0.00768 0.03218 C -0.00807 0.03357 -0.00873 0.03496 -0.00912 0.03635 C -0.0125 0.04653 -0.00859 0.03681 -0.01289 0.04699 C -0.01419 0.05811 -0.01263 0.04977 -0.01602 0.05926 C -0.01992 0.07037 -0.01563 0.05949 -0.01823 0.06852 C -0.01888 0.07084 -0.01979 0.07292 -0.02044 0.07524 C -0.02109 0.07755 -0.02162 0.08264 -0.02201 0.08473 C -0.02253 0.0875 -0.02318 0.09005 -0.02357 0.09283 C -0.02409 0.09653 -0.02435 0.1 -0.025 0.10371 C -0.02565 0.10695 -0.02669 0.10973 -0.02734 0.11297 C -0.028 0.1169 -0.02813 0.1213 -0.02878 0.12524 C -0.03008 0.13195 -0.0332 0.14167 -0.0349 0.14815 C -0.0388 0.16297 -0.03529 0.15255 -0.04024 0.16551 C -0.04076 0.16875 -0.04089 0.17199 -0.04167 0.175 C -0.04245 0.17801 -0.04375 0.18033 -0.04479 0.18311 C -0.04531 0.18496 -0.0457 0.18681 -0.04623 0.18843 C -0.04675 0.18982 -0.04727 0.19121 -0.04779 0.1926 C -0.04831 0.19422 -0.0487 0.1963 -0.04922 0.19792 C -0.04974 0.19931 -0.05039 0.20047 -0.05078 0.20209 C -0.0513 0.20371 -0.05169 0.20579 -0.05234 0.20741 C -0.05287 0.20903 -0.05378 0.20996 -0.05456 0.21135 C -0.05482 0.21274 -0.05508 0.21412 -0.05534 0.21551 C -0.05612 0.22084 -0.05638 0.22477 -0.05755 0.23033 C -0.06146 0.24815 -0.05846 0.2294 -0.06133 0.24514 C -0.06172 0.24676 -0.06172 0.24885 -0.06211 0.25047 C -0.0625 0.25232 -0.06328 0.25394 -0.06367 0.25579 C -0.06745 0.27246 -0.06315 0.25672 -0.06667 0.26945 C -0.06732 0.27547 -0.06719 0.27524 -0.06823 0.2801 C -0.06966 0.28727 -0.07175 0.29422 -0.07279 0.30162 C -0.07474 0.31574 -0.07344 0.30903 -0.07656 0.32199 C -0.07682 0.32408 -0.07682 0.32639 -0.07734 0.32871 C -0.07761 0.33056 -0.07852 0.33218 -0.07878 0.33403 C -0.0793 0.33658 -0.07917 0.33959 -0.07956 0.34213 C -0.07982 0.34399 -0.0806 0.34561 -0.08112 0.34746 C -0.0832 0.35695 -0.08203 0.35301 -0.08333 0.36088 C -0.08386 0.36366 -0.08451 0.36621 -0.0849 0.36899 C -0.08516 0.37084 -0.08516 0.37269 -0.08555 0.37454 C -0.08646 0.37732 -0.08867 0.38241 -0.08867 0.38241 C -0.08893 0.3838 -0.08906 0.38519 -0.08945 0.38658 C -0.08984 0.38843 -0.0905 0.39005 -0.09089 0.3919 C -0.09154 0.39537 -0.0918 0.39931 -0.09245 0.40278 C -0.09271 0.40417 -0.09284 0.40556 -0.09323 0.40672 C -0.09362 0.40811 -0.09414 0.40949 -0.09466 0.41088 C -0.09492 0.41343 -0.09531 0.41621 -0.09544 0.41899 C -0.09583 0.4257 -0.09557 0.43241 -0.09623 0.43912 C -0.09792 0.45672 -0.09766 0.43797 -0.09766 0.44445 L -0.09766 0.44445 " pathEditMode="relative" ptsTypes="AAAAAAAAA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1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</a:t>
            </a:r>
            <a:r>
              <a:rPr lang="en-GB" sz="4800" dirty="0" smtClean="0"/>
              <a:t> </a:t>
            </a:r>
            <a:r>
              <a:rPr lang="en-GB" sz="4800" dirty="0"/>
              <a:t>+ </a:t>
            </a:r>
            <a:r>
              <a:rPr lang="en-GB" sz="4800" dirty="0" smtClean="0"/>
              <a:t>3</a:t>
            </a:r>
            <a:endParaRPr lang="en-GB" sz="4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5350745" y="107971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8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32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1.66667E-6 0.00047 C -0.00508 -0.00625 -0.00898 -0.01273 -0.01484 -0.01828 C -0.02461 -0.02778 -0.03763 -0.03449 -0.04635 -0.04467 C -0.05052 -0.04953 -0.05403 -0.0544 -0.05859 -0.05879 C -0.06302 -0.06296 -0.06888 -0.06666 -0.07305 -0.07106 C -0.07682 -0.07477 -0.07943 -0.0794 -0.08268 -0.08333 C -0.08581 -0.08657 -0.08971 -0.08981 -0.09258 -0.09328 C -0.10677 -0.10995 -0.09271 -0.09745 -0.10716 -0.10949 C -0.11289 -0.12407 -0.10482 -0.10648 -0.11706 -0.12176 C -0.11836 -0.12361 -0.1181 -0.12592 -0.11927 -0.12778 C -0.12057 -0.13009 -0.12252 -0.13194 -0.12422 -0.13379 C -0.125 -0.13727 -0.12565 -0.14074 -0.12643 -0.14398 C -0.1306 -0.15671 -0.13385 -0.1581 -0.13607 -0.17245 C -0.13724 -0.17754 -0.13789 -0.18703 -0.14114 -0.19259 C -0.14635 -0.20139 -0.14596 -0.19676 -0.15338 -0.20486 C -0.15664 -0.20856 -0.15976 -0.21296 -0.16276 -0.2169 C -0.16458 -0.21898 -0.16653 -0.22083 -0.16784 -0.22315 C -0.16953 -0.22569 -0.17122 -0.22824 -0.17265 -0.23125 C -0.1737 -0.2331 -0.17396 -0.23541 -0.17513 -0.23703 C -0.17656 -0.23958 -0.17877 -0.24097 -0.18008 -0.24352 C -0.18203 -0.24722 -0.1832 -0.25139 -0.18489 -0.25555 C -0.18568 -0.25764 -0.1862 -0.25972 -0.18737 -0.26157 L -0.18945 -0.26528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-1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L -2.08333E-7 0.00047 C -0.00091 -0.02153 -0.00039 -0.00532 -0.00091 -0.02893 C -0.00104 -0.03472 -0.0013 -0.04537 -0.0013 -0.04514 C -0.00143 -0.04815 -0.00143 -0.05092 -0.00143 -0.05347 C -0.00156 -0.0574 -0.00156 -0.06018 -0.00156 -0.06389 C -0.00169 -0.06782 -0.00169 -0.07361 -0.00169 -0.07847 C -0.00169 -0.08102 -0.00169 -0.08403 -0.00182 -0.08634 C -0.00182 -0.09097 -0.00195 -0.09861 -0.00195 -0.09838 C -0.00208 -0.10278 -0.00208 -0.11088 -0.00208 -0.11528 C -0.00234 -0.13518 -0.00208 -0.10324 -0.00234 -0.13148 C -0.00234 -0.13379 -0.00234 -0.13588 -0.00234 -0.13773 C -0.00234 -0.14143 -0.00234 -0.14467 -0.00234 -0.14815 C -0.00247 -0.15208 -0.00247 -0.15694 -0.00247 -0.16041 L -0.0026 -0.16643 C -0.0026 -0.16875 -0.00273 -0.17037 -0.00273 -0.17268 C -0.00273 -0.17546 -0.00273 -0.17847 -0.00273 -0.18102 C -0.00273 -0.18356 -0.00286 -0.18634 -0.00286 -0.18912 C -0.00286 -0.19213 -0.00286 -0.19444 -0.00286 -0.19745 C -0.00299 -0.20162 -0.00299 -0.20532 -0.00299 -0.20972 C -0.00299 -0.2125 -0.00299 -0.21528 -0.00312 -0.21782 C -0.00312 -0.22083 -0.00312 -0.22338 -0.00312 -0.22615 C -0.00325 -0.23981 -0.00312 -0.225 -0.00339 -0.23657 C -0.00339 -0.23981 -0.00352 -0.24514 -0.00352 -0.24884 C -0.00365 -0.25069 -0.00365 -0.25231 -0.00378 -0.25486 C -0.00378 -0.25879 -0.00378 -0.26666 -0.00378 -0.26643 " pathEditMode="relative" rAng="0" ptsTypes="AAAAAAAAAAAAAAAAAAAAA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023 L 1.25E-6 0.00023 C 0.00677 -0.00717 0.01341 -0.01412 0.02096 -0.02014 C 0.03789 -0.03356 0.05664 -0.04537 0.07331 -0.05903 C 0.08359 -0.06759 0.09219 -0.07778 0.1043 -0.08472 C 0.13359 -0.10208 0.11107 -0.08657 0.12786 -0.10208 C 0.13177 -0.10578 0.13698 -0.10764 0.13971 -0.1118 C 0.15872 -0.13819 0.13971 -0.11018 0.14909 -0.12754 C 0.15221 -0.1331 0.15716 -0.13773 0.15872 -0.14305 C 0.16302 -0.15764 0.15846 -0.14467 0.16575 -0.15903 C 0.1668 -0.16111 0.16771 -0.16273 0.16823 -0.16481 C 0.17005 -0.17014 0.17305 -0.18055 0.17305 -0.18032 C 0.1763 -0.23125 0.17292 -0.20231 0.1776 -0.2294 C 0.17864 -0.23379 0.17891 -0.23865 0.18021 -0.24305 C 0.18125 -0.24699 0.1832 -0.25069 0.18476 -0.25463 L 0.18724 -0.26088 C 0.18802 -0.2625 0.18789 -0.26504 0.18971 -0.26666 L 0.19232 -0.26805 " pathEditMode="relative" rAng="0" ptsTypes="AAAAAAAAAAA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0" grpId="0" animBg="1"/>
      <p:bldP spid="3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5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5258369" y="107971"/>
            <a:ext cx="1927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+ 4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8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2.08333E-7 2.59259E-6 C -0.00208 0.00648 -0.0043 0.01296 -0.00612 0.0199 C -0.00664 0.02222 -0.00703 0.0243 -0.00781 0.02639 C -0.00872 0.02847 -0.01029 0.02986 -0.01133 0.03171 C -0.01263 0.03426 -0.01445 0.04028 -0.01549 0.04259 C -0.02005 0.05139 -0.01784 0.04421 -0.0207 0.05162 C -0.02122 0.05347 -0.02174 0.05532 -0.02253 0.05717 C -0.02292 0.05856 -0.0237 0.05972 -0.02409 0.06111 C -0.02591 0.06551 -0.02682 0.07083 -0.0293 0.0743 L -0.0319 0.07847 C -0.03503 0.09328 -0.02995 0.07106 -0.03438 0.08657 C -0.03516 0.08912 -0.03568 0.0919 -0.0362 0.09467 C -0.03646 0.09629 -0.03646 0.09815 -0.03711 0.09977 C -0.04076 0.11389 -0.04466 0.12754 -0.04896 0.1412 C -0.05208 0.15139 -0.05573 0.16134 -0.05846 0.17176 C -0.06289 0.18912 -0.06016 0.18125 -0.06615 0.19583 C -0.06667 0.19907 -0.0668 0.20231 -0.06784 0.20532 C -0.06862 0.2074 -0.07031 0.20856 -0.07122 0.21065 C -0.07201 0.21227 -0.07227 0.21435 -0.07305 0.21597 C -0.07344 0.21736 -0.07409 0.21875 -0.07461 0.2199 C -0.07565 0.2243 -0.07552 0.22453 -0.07734 0.2294 C -0.07773 0.23078 -0.07852 0.23194 -0.07891 0.23333 C -0.07995 0.23657 -0.07982 0.23935 -0.08073 0.24282 C -0.08112 0.24444 -0.0819 0.24606 -0.08242 0.24791 C -0.08307 0.25023 -0.08359 0.25231 -0.08411 0.25463 C -0.08438 0.25602 -0.08451 0.2574 -0.0849 0.25879 C -0.08568 0.26065 -0.08672 0.26227 -0.08763 0.26412 C -0.08971 0.27685 -0.08789 0.27176 -0.09193 0.28009 C -0.09245 0.28333 -0.0931 0.28657 -0.0944 0.28935 C -0.09505 0.29097 -0.09609 0.2919 -0.09701 0.29328 C -0.09674 0.30231 -0.09661 0.31134 -0.09609 0.3199 C -0.0957 0.32916 -0.09544 0.32384 -0.0944 0.33078 C -0.09023 0.36018 -0.09609 0.32268 -0.09258 0.34398 C -0.0931 0.34745 -0.09323 0.3537 -0.0944 0.3574 C -0.09479 0.35903 -0.09557 0.36018 -0.09609 0.36157 C -0.09648 0.36296 -0.09648 0.36435 -0.09701 0.36528 C -0.09857 0.36921 -0.10208 0.37615 -0.10208 0.37639 C -0.10234 0.37754 -0.10247 0.37893 -0.10286 0.38009 C -0.10391 0.38287 -0.10625 0.38819 -0.10625 0.38842 C -0.10612 0.39028 -0.10625 0.39282 -0.1056 0.39467 C -0.10495 0.39583 -0.10378 0.39537 -0.10286 0.39606 C -0.10208 0.39676 -0.1013 0.39791 -0.10039 0.39884 C -0.09831 0.4081 -0.10039 0.40602 -0.09609 0.4081 C -0.09583 0.40949 -0.09492 0.41088 -0.09531 0.41227 C -0.09583 0.41504 -0.0987 0.42014 -0.0987 0.42037 C -0.09674 0.43495 -0.09974 0.42083 -0.09531 0.42963 C -0.09466 0.43055 -0.09492 0.43264 -0.0944 0.43356 C -0.09323 0.43541 -0.09049 0.43495 -0.08919 0.43495 L -0.08919 0.43518 L -0.09102 0.43773 L -0.09102 0.43796 L -0.09102 0.43773 " pathEditMode="relative" rAng="0" ptsTypes="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120527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894" y="4023576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54336" y="4327375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832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</a:t>
            </a:r>
            <a:r>
              <a:rPr lang="en-GB" sz="4800" dirty="0" smtClean="0"/>
              <a:t> </a:t>
            </a:r>
            <a:r>
              <a:rPr lang="en-GB" sz="4800" dirty="0"/>
              <a:t>+ 1</a:t>
            </a:r>
            <a:r>
              <a:rPr lang="en-GB" sz="4800" dirty="0" smtClean="0"/>
              <a:t> =  </a:t>
            </a:r>
            <a:endParaRPr lang="en-GB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272874" y="10797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8</a:t>
            </a:r>
            <a:endParaRPr lang="en-GB" sz="4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176757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5366428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6556099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774577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54336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4210074" y="254176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6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85185E-6 L -3.75E-6 0.00069 C 0.01081 -0.01482 0.01654 -0.01921 0.02592 -0.03334 C 0.02774 -0.0375 0.02956 -0.04213 0.03347 -0.0463 C 0.03907 -0.05162 0.04467 -0.05648 0.05039 -0.06204 C 0.05391 -0.0669 0.05769 -0.07199 0.06133 -0.07662 C 0.06524 -0.08102 0.07084 -0.08542 0.07461 -0.08982 C 0.07995 -0.0963 0.08568 -0.10579 0.09128 -0.11204 C 0.09336 -0.11574 0.09688 -0.11898 0.09909 -0.12292 C 0.10261 -0.12685 0.1043 -0.13056 0.10821 -0.13449 C 0.1099 -0.1382 0.11563 -0.14121 0.11771 -0.14468 C 0.125 -0.1544 0.1306 -0.16435 0.13815 -0.17384 C 0.13998 -0.17894 0.14545 -0.18357 0.1474 -0.18843 C 0.15508 -0.20232 0.15118 -0.1956 0.16042 -0.20834 C 0.16237 -0.21088 0.16433 -0.21621 0.1681 -0.21875 C 0.1681 -0.22014 0.16993 -0.22153 0.17162 -0.22269 C 0.17904 -0.22894 0.16993 -0.22454 0.17722 -0.23195 C 0.19414 -0.25093 0.17904 -0.23033 0.18855 -0.24259 C 0.19245 -0.26435 0.18855 -0.25 0.19414 -0.26227 C 0.19414 -0.26435 0.19818 -0.26806 0.19818 -0.26806 L 0.19414 -0.26482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49" y="405128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10 + 6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4158341" y="5481537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2890269" y="539384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489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33333E-6 L -4.79167E-6 0.0007 C 0.01407 -0.03402 0.01368 -0.03634 0.04493 -0.06852 L 0.08881 -0.11319 C 0.09467 -0.11921 0.1004 -0.12592 0.10665 -0.13055 C 0.11264 -0.13472 0.11862 -0.13842 0.12435 -0.14305 C 0.1293 -0.14722 0.13386 -0.15231 0.13868 -0.15602 C 0.14375 -0.16018 0.14922 -0.16203 0.15404 -0.16666 C 0.15847 -0.1706 0.16172 -0.17731 0.16589 -0.18171 C 0.16967 -0.18588 0.17409 -0.18842 0.17787 -0.19236 C 0.18112 -0.19606 0.18399 -0.20115 0.18724 -0.20532 C 0.19232 -0.21134 0.19792 -0.21551 0.20274 -0.22245 C 0.21784 -0.24421 0.19909 -0.21643 0.21459 -0.24166 C 0.21641 -0.24467 0.21875 -0.24699 0.22045 -0.25 C 0.22318 -0.25463 0.225 -0.26088 0.22761 -0.26527 C 0.23047 -0.27014 0.23412 -0.27314 0.23711 -0.27801 C 0.24102 -0.28379 0.24375 -0.29166 0.24779 -0.29722 C 0.25144 -0.30231 0.2556 -0.30578 0.25847 -0.31203 C 0.26003 -0.31574 0.26185 -0.31921 0.26316 -0.32314 C 0.27175 -0.34606 0.25665 -0.31227 0.27032 -0.34421 C 0.27136 -0.34652 0.27279 -0.34861 0.27396 -0.35069 C 0.27644 -0.35625 0.28099 -0.36782 0.28099 -0.36759 C 0.28139 -0.3699 0.28191 -0.37199 0.2823 -0.37407 C 0.28269 -0.37801 0.28282 -0.38171 0.28334 -0.38495 C 0.28386 -0.38796 0.28529 -0.39027 0.28581 -0.39352 C 0.28672 -0.39884 0.28711 -0.40532 0.28803 -0.41088 C 0.28855 -0.41273 0.28881 -0.41504 0.28933 -0.41713 C 0.29128 -0.42569 0.29167 -0.42384 0.29297 -0.43194 C 0.29297 -0.43264 0.29297 -0.43333 0.29297 -0.43379 " pathEditMode="relative" rAng="0" ptsTypes="AAA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48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22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49" y="4051285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  <a:r>
              <a:rPr lang="en-GB" sz="4800" dirty="0">
                <a:solidFill>
                  <a:srgbClr val="0070C0"/>
                </a:solidFill>
                <a:latin typeface="Calibri" panose="020F0502020204030204"/>
              </a:rPr>
              <a:t>8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4158341" y="539384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2890269" y="539384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97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78 0.00394 -0.0013 0.0081 -0.00234 0.01204 C -0.00429 0.01945 -0.00911 0.03357 -0.00911 0.03357 C -0.01184 0.05232 -0.00885 0.03727 -0.01367 0.05116 C -0.01757 0.06181 -0.01458 0.05602 -0.01744 0.06713 C -0.01836 0.0706 -0.01953 0.07361 -0.02057 0.07662 C -0.02096 0.08033 -0.02122 0.08403 -0.022 0.0875 C -0.02278 0.09074 -0.02408 0.09352 -0.025 0.09676 C -0.02591 0.1 -0.02669 0.10301 -0.02734 0.10625 C -0.02799 0.10949 -0.02825 0.11273 -0.02877 0.11574 C -0.02916 0.1176 -0.02994 0.11922 -0.03033 0.12107 C -0.03072 0.12292 -0.03072 0.12477 -0.03112 0.12639 C -0.03151 0.12801 -0.03216 0.12917 -0.03268 0.13056 C -0.03294 0.13172 -0.03307 0.13334 -0.03333 0.13449 C -0.03385 0.13611 -0.0345 0.13704 -0.03489 0.13866 C -0.03606 0.14398 -0.03697 0.14931 -0.03789 0.15486 C -0.03893 0.16019 -0.03971 0.16574 -0.04101 0.17107 C -0.04192 0.175 -0.04309 0.17894 -0.04401 0.1831 C -0.04466 0.18611 -0.04492 0.18935 -0.04544 0.1926 C -0.047 0.20116 -0.04661 0.19908 -0.04856 0.20602 C -0.04882 0.20834 -0.04895 0.21042 -0.04921 0.21273 C -0.04961 0.21505 -0.05039 0.21713 -0.05078 0.21945 C -0.0513 0.22223 -0.05182 0.22477 -0.05234 0.22755 C -0.0526 0.22894 -0.05286 0.2301 -0.05312 0.23148 C -0.05325 0.23287 -0.05403 0.23935 -0.05455 0.24098 C -0.05546 0.24375 -0.05677 0.2463 -0.05755 0.24908 C -0.06002 0.25787 -0.06224 0.26713 -0.06445 0.27593 C -0.06523 0.27917 -0.06588 0.28241 -0.06666 0.28542 C -0.06822 0.29074 -0.06992 0.29607 -0.07122 0.30162 C -0.07174 0.30394 -0.07226 0.30625 -0.07278 0.30834 C -0.07317 0.31019 -0.07382 0.31181 -0.07421 0.31366 C -0.07461 0.31505 -0.07474 0.31644 -0.075 0.31783 C -0.07552 0.31968 -0.07604 0.3213 -0.07656 0.32315 C -0.07994 0.33704 -0.07382 0.31482 -0.07877 0.33264 C -0.07903 0.33449 -0.07916 0.33635 -0.07955 0.33797 C -0.07994 0.33959 -0.08072 0.34051 -0.08112 0.34213 C -0.08151 0.34422 -0.08151 0.34653 -0.0819 0.34885 C -0.08242 0.35324 -0.08268 0.35278 -0.08411 0.35695 C -0.08437 0.36135 -0.0845 0.36574 -0.08489 0.37037 C -0.08502 0.37269 -0.08541 0.37477 -0.08567 0.37709 C -0.08593 0.38102 -0.08606 0.38519 -0.08632 0.38912 C -0.08671 0.3926 -0.08789 0.39537 -0.08867 0.39861 C -0.08932 0.40139 -0.08984 0.40533 -0.09023 0.4081 C -0.09114 0.42153 -0.09023 0.41528 -0.09244 0.42685 C -0.09244 0.42685 -0.09401 0.43496 -0.09401 0.43496 C -0.09687 0.43843 -0.09531 0.43704 -0.09843 0.43912 C -0.09765 0.43449 -0.09856 0.43496 -0.097 0.43496 L -0.097 0.43496 " pathEditMode="relative" ptsTypes="AAAAAA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3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Content Placeholder 2"/>
          <p:cNvSpPr>
            <a:spLocks noGrp="1"/>
          </p:cNvSpPr>
          <p:nvPr>
            <p:ph idx="1"/>
          </p:nvPr>
        </p:nvSpPr>
        <p:spPr>
          <a:xfrm>
            <a:off x="1607127" y="1276351"/>
            <a:ext cx="8979633" cy="4525963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GB" altLang="en-US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 eaLnBrk="1" hangingPunct="1">
              <a:buNone/>
            </a:pPr>
            <a:endParaRPr lang="en-GB" altLang="en-US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eaLnBrk="1" hangingPunct="1">
              <a:buNone/>
            </a:pPr>
            <a:endParaRPr lang="en-GB" altLang="en-US" sz="26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 eaLnBrk="1" hangingPunct="1">
              <a:buNone/>
            </a:pPr>
            <a:r>
              <a:rPr lang="en-US" sz="3000" b="1" dirty="0" smtClean="0">
                <a:solidFill>
                  <a:srgbClr val="0070C0"/>
                </a:solidFill>
              </a:rPr>
              <a:t>Nottingham’s Number Fluency Project</a:t>
            </a:r>
            <a:endParaRPr lang="en-GB" altLang="en-US" sz="3000" b="1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eaLnBrk="1" hangingPunct="1">
              <a:buNone/>
            </a:pPr>
            <a:endParaRPr lang="en-GB" altLang="en-US" sz="26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eaLnBrk="1" hangingPunct="1">
              <a:buNone/>
            </a:pPr>
            <a:endParaRPr lang="en-GB" altLang="en-US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 eaLnBrk="1" hangingPunct="1">
              <a:buNone/>
            </a:pPr>
            <a:endParaRPr lang="en-GB" altLang="en-US" sz="1800" dirty="0" smtClean="0">
              <a:cs typeface="Segoe UI" panose="020B0502040204020203" pitchFamily="34" charset="0"/>
            </a:endParaRPr>
          </a:p>
          <a:p>
            <a:pPr marL="0" indent="0" algn="ctr" eaLnBrk="1" hangingPunct="1">
              <a:buNone/>
            </a:pPr>
            <a:r>
              <a:rPr lang="en-GB" altLang="en-US" sz="2800" dirty="0" smtClean="0">
                <a:cs typeface="Segoe UI" panose="020B0502040204020203" pitchFamily="34" charset="0"/>
              </a:rPr>
              <a:t>Find </a:t>
            </a:r>
            <a:r>
              <a:rPr lang="en-GB" altLang="en-US" sz="2800" dirty="0" smtClean="0">
                <a:cs typeface="Segoe UI" panose="020B0502040204020203" pitchFamily="34" charset="0"/>
              </a:rPr>
              <a:t>more resources at Primary </a:t>
            </a:r>
            <a:r>
              <a:rPr lang="en-GB" altLang="en-US" sz="2800" dirty="0">
                <a:cs typeface="Segoe UI" panose="020B0502040204020203" pitchFamily="34" charset="0"/>
              </a:rPr>
              <a:t>Teaching &amp; Learning: </a:t>
            </a:r>
            <a:r>
              <a:rPr lang="en-GB" altLang="en-US" sz="2800" b="1" u="sng" dirty="0">
                <a:cs typeface="Segoe UI" panose="020B0502040204020203" pitchFamily="34" charset="0"/>
              </a:rPr>
              <a:t>bit.ly/PrimaryTL</a:t>
            </a:r>
            <a:r>
              <a:rPr lang="en-GB" altLang="en-US" sz="2800" b="1" dirty="0">
                <a:cs typeface="Segoe UI" panose="020B0502040204020203" pitchFamily="34" charset="0"/>
              </a:rPr>
              <a:t> </a:t>
            </a:r>
            <a:r>
              <a:rPr lang="en-GB" altLang="en-US" sz="26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GB" altLang="en-US" sz="26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GB" altLang="en-US" sz="26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eaLnBrk="1" hangingPunct="1">
              <a:buNone/>
            </a:pPr>
            <a:endParaRPr lang="en-US" alt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8569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91" y="5689600"/>
            <a:ext cx="2143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5700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92D050"/>
              </a:clrFrom>
              <a:clrTo>
                <a:srgbClr val="92D05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7250" flipH="1">
            <a:off x="10294361" y="312738"/>
            <a:ext cx="1412875" cy="1104900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00206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570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93" y="147638"/>
            <a:ext cx="18764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5702" name="Picture 8" descr="Image result for TWITTER icon circle"/>
          <p:cNvPicPr>
            <a:picLocks noChangeAspect="1" noChangeArrowheads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5223" y="6024563"/>
            <a:ext cx="4619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878725" y="6024564"/>
            <a:ext cx="1963737" cy="5286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118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2400" b="1" kern="1400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@PrimaryTL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40953" y="3538161"/>
            <a:ext cx="6096000" cy="64633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i="1" dirty="0"/>
              <a:t>Thank you to </a:t>
            </a:r>
            <a:r>
              <a:rPr lang="en-GB" i="1" dirty="0" smtClean="0"/>
              <a:t>Hannah Cousins</a:t>
            </a:r>
            <a:r>
              <a:rPr lang="en-GB" i="1" dirty="0" smtClean="0"/>
              <a:t> </a:t>
            </a:r>
            <a:r>
              <a:rPr lang="en-GB" i="1" dirty="0"/>
              <a:t>from </a:t>
            </a:r>
            <a:r>
              <a:rPr lang="en-GB" i="1" dirty="0" smtClean="0"/>
              <a:t>Heathfield</a:t>
            </a:r>
            <a:r>
              <a:rPr lang="en-GB" i="1" dirty="0" smtClean="0"/>
              <a:t> </a:t>
            </a:r>
            <a:r>
              <a:rPr lang="en-GB" i="1" dirty="0"/>
              <a:t>Primary School for </a:t>
            </a:r>
            <a:r>
              <a:rPr lang="en-GB" i="1" dirty="0" smtClean="0"/>
              <a:t>all </a:t>
            </a:r>
            <a:r>
              <a:rPr lang="en-GB" i="1" dirty="0" smtClean="0"/>
              <a:t>her work on the project</a:t>
            </a:r>
            <a:r>
              <a:rPr lang="en-GB" i="1" dirty="0" smtClean="0"/>
              <a:t>.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8361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9A46417729EC42987BB998CE466905" ma:contentTypeVersion="10" ma:contentTypeDescription="Create a new document." ma:contentTypeScope="" ma:versionID="5745cb5dc40a94bc35fcfd8e56af1866">
  <xsd:schema xmlns:xsd="http://www.w3.org/2001/XMLSchema" xmlns:xs="http://www.w3.org/2001/XMLSchema" xmlns:p="http://schemas.microsoft.com/office/2006/metadata/properties" xmlns:ns2="0f751d99-6458-4f6f-a0a9-ad0eff7475bf" xmlns:ns3="b413b9a9-e58a-441f-ba5e-9a94cc61aa41" targetNamespace="http://schemas.microsoft.com/office/2006/metadata/properties" ma:root="true" ma:fieldsID="a5b9060dfe87a1f3ad2cbb6119dc66dd" ns2:_="" ns3:_="">
    <xsd:import namespace="0f751d99-6458-4f6f-a0a9-ad0eff7475bf"/>
    <xsd:import namespace="b413b9a9-e58a-441f-ba5e-9a94cc61aa4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51d99-6458-4f6f-a0a9-ad0eff7475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3b9a9-e58a-441f-ba5e-9a94cc61aa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C2CEB4-6F55-40A8-A402-7EC57F6EEBDD}">
  <ds:schemaRefs>
    <ds:schemaRef ds:uri="http://purl.org/dc/elements/1.1/"/>
    <ds:schemaRef ds:uri="http://schemas.microsoft.com/office/2006/metadata/properties"/>
    <ds:schemaRef ds:uri="http://purl.org/dc/terms/"/>
    <ds:schemaRef ds:uri="b413b9a9-e58a-441f-ba5e-9a94cc61aa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f751d99-6458-4f6f-a0a9-ad0eff7475b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9A0672-FE41-4AC6-A713-7340C0E1F5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2946A6-E8B9-4398-86A3-909CCC858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751d99-6458-4f6f-a0a9-ad0eff7475bf"/>
    <ds:schemaRef ds:uri="b413b9a9-e58a-441f-ba5e-9a94cc61aa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27879</TotalTime>
  <Words>643</Words>
  <Application>Microsoft Office PowerPoint</Application>
  <PresentationFormat>Widescreen</PresentationFormat>
  <Paragraphs>217</Paragraphs>
  <Slides>92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92</vt:i4>
      </vt:variant>
    </vt:vector>
  </HeadingPairs>
  <TitlesOfParts>
    <vt:vector size="103" baseType="lpstr">
      <vt:lpstr>ＭＳ Ｐゴシック</vt:lpstr>
      <vt:lpstr>Arial</vt:lpstr>
      <vt:lpstr>Calibri</vt:lpstr>
      <vt:lpstr>Calibri Light</vt:lpstr>
      <vt:lpstr>Segoe UI</vt:lpstr>
      <vt:lpstr>Stencil</vt:lpstr>
      <vt:lpstr>Times</vt:lpstr>
      <vt:lpstr>Times New Roman</vt:lpstr>
      <vt:lpstr>Office Theme</vt:lpstr>
      <vt:lpstr>1_Office Theme</vt:lpstr>
      <vt:lpstr>8_Office Theme</vt:lpstr>
      <vt:lpstr>Nottingham’s  Number Fluency Project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Jane Gill</cp:lastModifiedBy>
  <cp:revision>60</cp:revision>
  <dcterms:created xsi:type="dcterms:W3CDTF">2018-01-16T21:38:42Z</dcterms:created>
  <dcterms:modified xsi:type="dcterms:W3CDTF">2020-04-02T11:45:19Z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0x010100399A46417729EC42987BB998CE466905</vt:lpwstr>
  </property>
</Properties>
</file>