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00" r:id="rId2"/>
    <p:sldId id="307" r:id="rId3"/>
    <p:sldId id="303" r:id="rId4"/>
    <p:sldId id="308" r:id="rId5"/>
    <p:sldId id="309" r:id="rId6"/>
    <p:sldId id="295" r:id="rId7"/>
    <p:sldId id="310" r:id="rId8"/>
    <p:sldId id="306" r:id="rId9"/>
    <p:sldId id="311" r:id="rId10"/>
    <p:sldId id="298" r:id="rId11"/>
    <p:sldId id="312" r:id="rId12"/>
    <p:sldId id="314" r:id="rId13"/>
    <p:sldId id="313" r:id="rId14"/>
    <p:sldId id="299" r:id="rId15"/>
    <p:sldId id="315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6" autoAdjust="0"/>
    <p:restoredTop sz="99657" autoAdjust="0"/>
  </p:normalViewPr>
  <p:slideViewPr>
    <p:cSldViewPr>
      <p:cViewPr varScale="1">
        <p:scale>
          <a:sx n="108" d="100"/>
          <a:sy n="108" d="100"/>
        </p:scale>
        <p:origin x="12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Pupils</a:t>
            </a:r>
            <a:r>
              <a:rPr lang="en-GB" baseline="0" dirty="0"/>
              <a:t> on </a:t>
            </a:r>
            <a:r>
              <a:rPr lang="en-GB" baseline="0" dirty="0" smtClean="0"/>
              <a:t>roll at </a:t>
            </a:r>
            <a:r>
              <a:rPr lang="en-GB" baseline="0" dirty="0"/>
              <a:t>May census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Sheet1!$K$4</c:f>
              <c:strCache>
                <c:ptCount val="1"/>
                <c:pt idx="0">
                  <c:v>KS2/3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Sheet1!$L$3:$P$3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Sheet1!$L$4:$P$4</c:f>
              <c:numCache>
                <c:formatCode>General</c:formatCode>
                <c:ptCount val="5"/>
                <c:pt idx="0">
                  <c:v>72</c:v>
                </c:pt>
                <c:pt idx="1">
                  <c:v>96</c:v>
                </c:pt>
                <c:pt idx="2">
                  <c:v>110</c:v>
                </c:pt>
                <c:pt idx="3">
                  <c:v>128</c:v>
                </c:pt>
                <c:pt idx="4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1F-4D04-9B18-9CC792512293}"/>
            </c:ext>
          </c:extLst>
        </c:ser>
        <c:ser>
          <c:idx val="1"/>
          <c:order val="1"/>
          <c:tx>
            <c:strRef>
              <c:f>Sheet1!$K$5</c:f>
              <c:strCache>
                <c:ptCount val="1"/>
                <c:pt idx="0">
                  <c:v>KS4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Sheet1!$L$3:$P$3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Sheet1!$L$5:$P$5</c:f>
              <c:numCache>
                <c:formatCode>General</c:formatCode>
                <c:ptCount val="5"/>
                <c:pt idx="0">
                  <c:v>70</c:v>
                </c:pt>
                <c:pt idx="1">
                  <c:v>104</c:v>
                </c:pt>
                <c:pt idx="2">
                  <c:v>119</c:v>
                </c:pt>
                <c:pt idx="3">
                  <c:v>151</c:v>
                </c:pt>
                <c:pt idx="4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1F-4D04-9B18-9CC792512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3738120"/>
        <c:axId val="493739760"/>
      </c:barChart>
      <c:lineChart>
        <c:grouping val="standard"/>
        <c:varyColors val="0"/>
        <c:ser>
          <c:idx val="2"/>
          <c:order val="2"/>
          <c:tx>
            <c:strRef>
              <c:f>Sheet1!$K$6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Sheet1!$L$3:$P$3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Sheet1!$L$6:$P$6</c:f>
              <c:numCache>
                <c:formatCode>General</c:formatCode>
                <c:ptCount val="5"/>
                <c:pt idx="0">
                  <c:v>142</c:v>
                </c:pt>
                <c:pt idx="1">
                  <c:v>200</c:v>
                </c:pt>
                <c:pt idx="2">
                  <c:v>229</c:v>
                </c:pt>
                <c:pt idx="3">
                  <c:v>279</c:v>
                </c:pt>
                <c:pt idx="4">
                  <c:v>263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1F-4D04-9B18-9CC7925122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3738120"/>
        <c:axId val="493739760"/>
      </c:lineChart>
      <c:catAx>
        <c:axId val="49373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739760"/>
        <c:crosses val="autoZero"/>
        <c:auto val="1"/>
        <c:lblAlgn val="ctr"/>
        <c:lblOffset val="100"/>
        <c:noMultiLvlLbl val="0"/>
      </c:catAx>
      <c:valAx>
        <c:axId val="493739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3738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9A22AD-8F2A-463C-A12F-F4A7EF271FAA}" type="doc">
      <dgm:prSet loTypeId="urn:microsoft.com/office/officeart/2005/8/layout/lProcess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31689A-5CFE-4863-B4C2-69AA89916697}">
      <dgm:prSet phldrT="[Text]" custT="1"/>
      <dgm:spPr>
        <a:xfrm>
          <a:off x="3016697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Schools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F2478FB-FE32-4B87-80CF-EB00DB568638}" type="parTrans" cxnId="{352E707A-4BF4-4F68-841D-9D9B73408063}">
      <dgm:prSet/>
      <dgm:spPr/>
      <dgm:t>
        <a:bodyPr/>
        <a:lstStyle/>
        <a:p>
          <a:endParaRPr lang="en-US"/>
        </a:p>
      </dgm:t>
    </dgm:pt>
    <dgm:pt modelId="{4B404358-4679-4908-A8B0-59F1E1B33146}" type="sibTrans" cxnId="{352E707A-4BF4-4F68-841D-9D9B73408063}">
      <dgm:prSet/>
      <dgm:spPr/>
      <dgm:t>
        <a:bodyPr/>
        <a:lstStyle/>
        <a:p>
          <a:endParaRPr lang="en-US"/>
        </a:p>
      </dgm:t>
    </dgm:pt>
    <dgm:pt modelId="{20FC7C4B-8DD8-420E-B5ED-72DE6CFCFB69}">
      <dgm:prSet phldrT="[Text]" custT="1"/>
      <dgm:spPr>
        <a:xfrm>
          <a:off x="4523272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Early </a:t>
          </a:r>
          <a:r>
            <a:rPr lang="en-US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Years</a:t>
          </a:r>
        </a:p>
      </dgm:t>
    </dgm:pt>
    <dgm:pt modelId="{5B09C23D-C7CD-4860-8D41-DA8D7B7FEEB2}" type="parTrans" cxnId="{01F2F2AE-B8C0-40F6-BC55-D670C7BA0897}">
      <dgm:prSet/>
      <dgm:spPr/>
      <dgm:t>
        <a:bodyPr/>
        <a:lstStyle/>
        <a:p>
          <a:endParaRPr lang="en-US"/>
        </a:p>
      </dgm:t>
    </dgm:pt>
    <dgm:pt modelId="{CCF11A00-87AC-45C0-907F-DBAED35244BF}" type="sibTrans" cxnId="{01F2F2AE-B8C0-40F6-BC55-D670C7BA0897}">
      <dgm:prSet/>
      <dgm:spPr/>
      <dgm:t>
        <a:bodyPr/>
        <a:lstStyle/>
        <a:p>
          <a:endParaRPr lang="en-US"/>
        </a:p>
      </dgm:t>
    </dgm:pt>
    <dgm:pt modelId="{AF1167CF-910E-4758-B9B0-583831054574}">
      <dgm:prSet phldrT="[Text]" custT="1"/>
      <dgm:spPr>
        <a:xfrm>
          <a:off x="6029847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High </a:t>
          </a:r>
          <a:r>
            <a:rPr lang="en-US" sz="2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Needs</a:t>
          </a:r>
        </a:p>
      </dgm:t>
    </dgm:pt>
    <dgm:pt modelId="{A1543080-1750-450E-9C11-B0320F967137}" type="parTrans" cxnId="{597E410F-8BDD-43BB-B012-9AC64909705E}">
      <dgm:prSet/>
      <dgm:spPr/>
      <dgm:t>
        <a:bodyPr/>
        <a:lstStyle/>
        <a:p>
          <a:endParaRPr lang="en-US"/>
        </a:p>
      </dgm:t>
    </dgm:pt>
    <dgm:pt modelId="{E9BA91CF-DAEA-419B-8566-C2C6C46BC72E}" type="sibTrans" cxnId="{597E410F-8BDD-43BB-B012-9AC64909705E}">
      <dgm:prSet/>
      <dgm:spPr/>
      <dgm:t>
        <a:bodyPr/>
        <a:lstStyle/>
        <a:p>
          <a:endParaRPr lang="en-US"/>
        </a:p>
      </dgm:t>
    </dgm:pt>
    <dgm:pt modelId="{439EAA04-64C7-470B-A39E-5CBFECE968B7}">
      <dgm:prSet custT="1"/>
      <dgm:spPr>
        <a:xfrm>
          <a:off x="7536422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Total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19AE72A-D8AE-4DD4-A25A-40AC3338B0AE}" type="parTrans" cxnId="{6C58A1B6-E2E8-4802-990F-B047E6B1E123}">
      <dgm:prSet/>
      <dgm:spPr/>
      <dgm:t>
        <a:bodyPr/>
        <a:lstStyle/>
        <a:p>
          <a:endParaRPr lang="en-US"/>
        </a:p>
      </dgm:t>
    </dgm:pt>
    <dgm:pt modelId="{F39D31E7-B949-4768-8D87-BBD296A505F6}" type="sibTrans" cxnId="{6C58A1B6-E2E8-4802-990F-B047E6B1E123}">
      <dgm:prSet/>
      <dgm:spPr/>
      <dgm:t>
        <a:bodyPr/>
        <a:lstStyle/>
        <a:p>
          <a:endParaRPr lang="en-US"/>
        </a:p>
      </dgm:t>
    </dgm:pt>
    <dgm:pt modelId="{C0AB127F-E330-4E0E-82F0-CA1158A57884}">
      <dgm:prSet phldrT="[Text]" custT="1"/>
      <dgm:spPr>
        <a:xfrm>
          <a:off x="1510122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Central Services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0F5E77F-9548-42A0-BE63-F88F365FEFD4}" type="parTrans" cxnId="{4E4308DE-27D3-4F75-82DC-4A430263C23A}">
      <dgm:prSet/>
      <dgm:spPr/>
      <dgm:t>
        <a:bodyPr/>
        <a:lstStyle/>
        <a:p>
          <a:endParaRPr lang="en-US"/>
        </a:p>
      </dgm:t>
    </dgm:pt>
    <dgm:pt modelId="{87EE6FFC-76F6-4795-B19E-BF539D47B2D7}" type="sibTrans" cxnId="{4E4308DE-27D3-4F75-82DC-4A430263C23A}">
      <dgm:prSet/>
      <dgm:spPr/>
      <dgm:t>
        <a:bodyPr/>
        <a:lstStyle/>
        <a:p>
          <a:endParaRPr lang="en-US"/>
        </a:p>
      </dgm:t>
    </dgm:pt>
    <dgm:pt modelId="{9D55D74F-3025-4A5C-A6B8-3B67052DB049}">
      <dgm:prSet phldrT="[Text]" custT="1"/>
      <dgm:spPr>
        <a:xfrm>
          <a:off x="1650268" y="1790356"/>
          <a:ext cx="1121172" cy="487684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en-US" sz="1200">
              <a:solidFill>
                <a:srgbClr val="E8D0D0"/>
              </a:solidFill>
              <a:latin typeface="Calibri"/>
              <a:ea typeface="+mn-ea"/>
              <a:cs typeface="+mn-cs"/>
            </a:rPr>
            <a:t>N/A</a:t>
          </a:r>
        </a:p>
      </dgm:t>
    </dgm:pt>
    <dgm:pt modelId="{1A038C97-E85C-494F-BBCB-16B5B2CE306D}" type="parTrans" cxnId="{0ECBF442-E092-4255-8182-A543DAB7C006}">
      <dgm:prSet/>
      <dgm:spPr/>
      <dgm:t>
        <a:bodyPr/>
        <a:lstStyle/>
        <a:p>
          <a:endParaRPr lang="en-US"/>
        </a:p>
      </dgm:t>
    </dgm:pt>
    <dgm:pt modelId="{3C8FF46F-640B-4520-98D8-9624C39CBE78}" type="sibTrans" cxnId="{0ECBF442-E092-4255-8182-A543DAB7C006}">
      <dgm:prSet/>
      <dgm:spPr/>
      <dgm:t>
        <a:bodyPr/>
        <a:lstStyle/>
        <a:p>
          <a:endParaRPr lang="en-US"/>
        </a:p>
      </dgm:t>
    </dgm:pt>
    <dgm:pt modelId="{9ACFF660-47C8-4A45-8017-8142EFB66B13}">
      <dgm:prSet phldrT="[Text]" custT="1"/>
      <dgm:spPr>
        <a:xfrm>
          <a:off x="1650268" y="2915781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1053342"/>
            <a:satOff val="-1314"/>
            <a:lumOff val="30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£2.887m</a:t>
          </a:r>
        </a:p>
      </dgm:t>
    </dgm:pt>
    <dgm:pt modelId="{96F3CCD2-2E12-4B1B-9C42-A1AB52673741}" type="parTrans" cxnId="{7CEB3141-C3DC-42E8-A4FC-7B4867FA67DD}">
      <dgm:prSet/>
      <dgm:spPr/>
      <dgm:t>
        <a:bodyPr/>
        <a:lstStyle/>
        <a:p>
          <a:endParaRPr lang="en-US"/>
        </a:p>
      </dgm:t>
    </dgm:pt>
    <dgm:pt modelId="{812496D8-42D5-487D-961D-329FCE221151}" type="sibTrans" cxnId="{7CEB3141-C3DC-42E8-A4FC-7B4867FA67DD}">
      <dgm:prSet/>
      <dgm:spPr/>
      <dgm:t>
        <a:bodyPr/>
        <a:lstStyle/>
        <a:p>
          <a:endParaRPr lang="en-US"/>
        </a:p>
      </dgm:t>
    </dgm:pt>
    <dgm:pt modelId="{2054085F-9C22-46F5-97C2-40420E231419}">
      <dgm:prSet phldrT="[Text]" custT="1"/>
      <dgm:spPr>
        <a:xfrm>
          <a:off x="1650268" y="4041206"/>
          <a:ext cx="1121172" cy="487684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rgbClr val="E8D0D0"/>
              </a:solidFill>
              <a:latin typeface="Calibri"/>
              <a:ea typeface="+mn-ea"/>
              <a:cs typeface="+mn-cs"/>
            </a:rPr>
            <a:t>N/A</a:t>
          </a:r>
        </a:p>
      </dgm:t>
    </dgm:pt>
    <dgm:pt modelId="{37552B7E-F87E-4014-BDEA-2DB1D29E1D5E}" type="parTrans" cxnId="{377CEF7C-4D2A-4858-A2BA-1DD7523C3C7F}">
      <dgm:prSet/>
      <dgm:spPr/>
      <dgm:t>
        <a:bodyPr/>
        <a:lstStyle/>
        <a:p>
          <a:endParaRPr lang="en-US"/>
        </a:p>
      </dgm:t>
    </dgm:pt>
    <dgm:pt modelId="{2B63B021-190C-4BA8-9D0A-0A2F1E3A3827}" type="sibTrans" cxnId="{377CEF7C-4D2A-4858-A2BA-1DD7523C3C7F}">
      <dgm:prSet/>
      <dgm:spPr/>
      <dgm:t>
        <a:bodyPr/>
        <a:lstStyle/>
        <a:p>
          <a:endParaRPr lang="en-US"/>
        </a:p>
      </dgm:t>
    </dgm:pt>
    <dgm:pt modelId="{81A40EC5-27B9-499D-A56B-2162384B035C}">
      <dgm:prSet phldrT="[Text]" custT="1"/>
      <dgm:spPr>
        <a:xfrm>
          <a:off x="1650268" y="3478494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1170380"/>
            <a:satOff val="-1460"/>
            <a:lumOff val="34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£4.166m</a:t>
          </a:r>
        </a:p>
      </dgm:t>
    </dgm:pt>
    <dgm:pt modelId="{DBDC7098-D048-494E-9FE7-CDBB1AAAACC9}" type="parTrans" cxnId="{966C4296-CE50-48A7-A6C0-DA7C76EE9D7A}">
      <dgm:prSet/>
      <dgm:spPr/>
      <dgm:t>
        <a:bodyPr/>
        <a:lstStyle/>
        <a:p>
          <a:endParaRPr lang="en-US"/>
        </a:p>
      </dgm:t>
    </dgm:pt>
    <dgm:pt modelId="{1FC39B9E-3C00-4A79-95BE-9C6E29E32D37}" type="sibTrans" cxnId="{966C4296-CE50-48A7-A6C0-DA7C76EE9D7A}">
      <dgm:prSet/>
      <dgm:spPr/>
      <dgm:t>
        <a:bodyPr/>
        <a:lstStyle/>
        <a:p>
          <a:endParaRPr lang="en-US"/>
        </a:p>
      </dgm:t>
    </dgm:pt>
    <dgm:pt modelId="{E448537B-9A21-4F15-A7A5-DBC1B2E0E52D}">
      <dgm:prSet phldrT="[Text]" custT="1"/>
      <dgm:spPr>
        <a:xfrm>
          <a:off x="1650268" y="4603919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1404456"/>
            <a:satOff val="-1752"/>
            <a:lumOff val="41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£7.054m</a:t>
          </a:r>
        </a:p>
      </dgm:t>
    </dgm:pt>
    <dgm:pt modelId="{0ED2FFA1-8B40-406F-8C51-90586C6C5165}" type="parTrans" cxnId="{C342EE16-52BC-4079-8747-CFDB360B4A97}">
      <dgm:prSet/>
      <dgm:spPr/>
      <dgm:t>
        <a:bodyPr/>
        <a:lstStyle/>
        <a:p>
          <a:endParaRPr lang="en-US"/>
        </a:p>
      </dgm:t>
    </dgm:pt>
    <dgm:pt modelId="{001578DA-A131-4A34-B396-1487A4D6A7D8}" type="sibTrans" cxnId="{C342EE16-52BC-4079-8747-CFDB360B4A97}">
      <dgm:prSet/>
      <dgm:spPr/>
      <dgm:t>
        <a:bodyPr/>
        <a:lstStyle/>
        <a:p>
          <a:endParaRPr lang="en-US"/>
        </a:p>
      </dgm:t>
    </dgm:pt>
    <dgm:pt modelId="{8C0C7813-D9FF-4174-9C97-C0B791D39B86}">
      <dgm:prSet phldrT="[Text]" custT="1"/>
      <dgm:spPr>
        <a:xfrm>
          <a:off x="3156843" y="5166631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£205.393m</a:t>
          </a:r>
        </a:p>
      </dgm:t>
    </dgm:pt>
    <dgm:pt modelId="{6AE30423-E964-41F9-90F5-190B1C48ED6D}" type="parTrans" cxnId="{FD97942F-3CF1-4485-A02F-DAA1193F0864}">
      <dgm:prSet/>
      <dgm:spPr/>
      <dgm:t>
        <a:bodyPr/>
        <a:lstStyle/>
        <a:p>
          <a:endParaRPr lang="en-US"/>
        </a:p>
      </dgm:t>
    </dgm:pt>
    <dgm:pt modelId="{BA5FBDB0-1180-4BA2-BFA1-1A230E3E7439}" type="sibTrans" cxnId="{FD97942F-3CF1-4485-A02F-DAA1193F0864}">
      <dgm:prSet/>
      <dgm:spPr/>
      <dgm:t>
        <a:bodyPr/>
        <a:lstStyle/>
        <a:p>
          <a:endParaRPr lang="en-US"/>
        </a:p>
      </dgm:t>
    </dgm:pt>
    <dgm:pt modelId="{97859352-4116-4DCB-A4C3-5188B90A1E53}">
      <dgm:prSet phldrT="[Text]" custT="1"/>
      <dgm:spPr>
        <a:xfrm>
          <a:off x="1650268" y="5166631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1521494"/>
            <a:satOff val="-1898"/>
            <a:lumOff val="44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£7.084m</a:t>
          </a:r>
        </a:p>
      </dgm:t>
    </dgm:pt>
    <dgm:pt modelId="{40EF317F-0663-426B-93E3-6F41616FE3C1}" type="parTrans" cxnId="{58148391-4B5E-4E57-8C0E-9E33A3EB340C}">
      <dgm:prSet/>
      <dgm:spPr/>
      <dgm:t>
        <a:bodyPr/>
        <a:lstStyle/>
        <a:p>
          <a:endParaRPr lang="en-US"/>
        </a:p>
      </dgm:t>
    </dgm:pt>
    <dgm:pt modelId="{5CFD53A4-33BD-47BE-A5E0-A67A1BD139FB}" type="sibTrans" cxnId="{58148391-4B5E-4E57-8C0E-9E33A3EB340C}">
      <dgm:prSet/>
      <dgm:spPr/>
      <dgm:t>
        <a:bodyPr/>
        <a:lstStyle/>
        <a:p>
          <a:endParaRPr lang="en-US"/>
        </a:p>
      </dgm:t>
    </dgm:pt>
    <dgm:pt modelId="{9961DFF7-C2C0-4C78-9C21-2C6E674C6BF7}">
      <dgm:prSet phldrT="[Text]" custT="1"/>
      <dgm:spPr>
        <a:xfrm>
          <a:off x="1650268" y="2353069"/>
          <a:ext cx="1121172" cy="487684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gm:spPr>
      <dgm:t>
        <a:bodyPr/>
        <a:lstStyle/>
        <a:p>
          <a:endParaRPr lang="en-US" sz="1200" dirty="0">
            <a:solidFill>
              <a:srgbClr val="E8D0D0"/>
            </a:solidFill>
            <a:latin typeface="Calibri"/>
            <a:ea typeface="+mn-ea"/>
            <a:cs typeface="+mn-cs"/>
          </a:endParaRPr>
        </a:p>
      </dgm:t>
    </dgm:pt>
    <dgm:pt modelId="{7CF9B36F-A602-402F-BD2F-E02C9DA50877}" type="parTrans" cxnId="{EE838F59-305D-4306-89EE-59A717BBA6CA}">
      <dgm:prSet/>
      <dgm:spPr/>
      <dgm:t>
        <a:bodyPr/>
        <a:lstStyle/>
        <a:p>
          <a:endParaRPr lang="en-US"/>
        </a:p>
      </dgm:t>
    </dgm:pt>
    <dgm:pt modelId="{4AE30017-BC86-46FA-92EC-2B63D15C2024}" type="sibTrans" cxnId="{EE838F59-305D-4306-89EE-59A717BBA6CA}">
      <dgm:prSet/>
      <dgm:spPr/>
      <dgm:t>
        <a:bodyPr/>
        <a:lstStyle/>
        <a:p>
          <a:endParaRPr lang="en-US"/>
        </a:p>
      </dgm:t>
    </dgm:pt>
    <dgm:pt modelId="{335AB98A-CC3A-448C-9CA0-B68A505D7DB5}">
      <dgm:prSet custT="1"/>
      <dgm:spPr>
        <a:xfrm>
          <a:off x="4663418" y="4426090"/>
          <a:ext cx="1121172" cy="571800"/>
        </a:xfrm>
        <a:prstGeom prst="roundRect">
          <a:avLst>
            <a:gd name="adj" fmla="val 10000"/>
          </a:avLst>
        </a:prstGeom>
        <a:solidFill>
          <a:srgbClr val="BD9B53"/>
        </a:solidFill>
        <a:ln w="25400" cap="flat" cmpd="sng" algn="ctr">
          <a:solidFill>
            <a:sysClr val="window" lastClr="FFFFFF">
              <a:hueOff val="0"/>
              <a:satOff val="0"/>
              <a:lum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£22.510m</a:t>
          </a:r>
        </a:p>
      </dgm:t>
    </dgm:pt>
    <dgm:pt modelId="{93403B82-E684-4B18-A398-D47766CB9161}" type="parTrans" cxnId="{706F061A-AFD0-4DD7-816C-E20D4AA64C2B}">
      <dgm:prSet/>
      <dgm:spPr/>
      <dgm:t>
        <a:bodyPr/>
        <a:lstStyle/>
        <a:p>
          <a:endParaRPr lang="en-US"/>
        </a:p>
      </dgm:t>
    </dgm:pt>
    <dgm:pt modelId="{67891B7B-EBB0-457B-9B3D-2BF003B5DC75}" type="sibTrans" cxnId="{706F061A-AFD0-4DD7-816C-E20D4AA64C2B}">
      <dgm:prSet/>
      <dgm:spPr/>
      <dgm:t>
        <a:bodyPr/>
        <a:lstStyle/>
        <a:p>
          <a:endParaRPr lang="en-US"/>
        </a:p>
      </dgm:t>
    </dgm:pt>
    <dgm:pt modelId="{308F9033-7E77-4385-B618-851CDE6CC702}">
      <dgm:prSet custT="1"/>
      <dgm:spPr>
        <a:xfrm>
          <a:off x="7676569" y="4603919"/>
          <a:ext cx="1121172" cy="487684"/>
        </a:xfrm>
        <a:prstGeom prst="roundRect">
          <a:avLst>
            <a:gd name="adj" fmla="val 10000"/>
          </a:avLst>
        </a:prstGeom>
        <a:solidFill>
          <a:srgbClr val="C0504D">
            <a:hueOff val="4564481"/>
            <a:satOff val="-5693"/>
            <a:lumOff val="13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£265.352m</a:t>
          </a:r>
        </a:p>
      </dgm:t>
    </dgm:pt>
    <dgm:pt modelId="{080922DB-7B57-4952-86C5-94AA5A5C2E02}" type="parTrans" cxnId="{A73E9CFA-3E2A-4955-B914-97C9F576D086}">
      <dgm:prSet/>
      <dgm:spPr/>
      <dgm:t>
        <a:bodyPr/>
        <a:lstStyle/>
        <a:p>
          <a:endParaRPr lang="en-US"/>
        </a:p>
      </dgm:t>
    </dgm:pt>
    <dgm:pt modelId="{ABD28764-3315-4537-9C7F-FC79A297587C}" type="sibTrans" cxnId="{A73E9CFA-3E2A-4955-B914-97C9F576D086}">
      <dgm:prSet/>
      <dgm:spPr/>
      <dgm:t>
        <a:bodyPr/>
        <a:lstStyle/>
        <a:p>
          <a:endParaRPr lang="en-US"/>
        </a:p>
      </dgm:t>
    </dgm:pt>
    <dgm:pt modelId="{A9E114D6-BB76-4EF7-B120-8BACB5925310}">
      <dgm:prSet phldrT="[Text]" custT="1"/>
      <dgm:spPr>
        <a:xfrm>
          <a:off x="3156843" y="5166631"/>
          <a:ext cx="1121172" cy="487684"/>
        </a:xfr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£7.084m</a:t>
          </a:r>
        </a:p>
      </dgm:t>
    </dgm:pt>
    <dgm:pt modelId="{30087789-AEBC-409D-BB99-20C635D3754D}" type="parTrans" cxnId="{2D2E716B-B2D0-48B6-9651-7F97510F0CDB}">
      <dgm:prSet/>
      <dgm:spPr/>
      <dgm:t>
        <a:bodyPr/>
        <a:lstStyle/>
        <a:p>
          <a:endParaRPr lang="en-US"/>
        </a:p>
      </dgm:t>
    </dgm:pt>
    <dgm:pt modelId="{F515C921-2902-482D-B17C-1F536E25A7A4}" type="sibTrans" cxnId="{2D2E716B-B2D0-48B6-9651-7F97510F0CDB}">
      <dgm:prSet/>
      <dgm:spPr/>
      <dgm:t>
        <a:bodyPr/>
        <a:lstStyle/>
        <a:p>
          <a:endParaRPr lang="en-US"/>
        </a:p>
      </dgm:t>
    </dgm:pt>
    <dgm:pt modelId="{CFDC8D74-DA65-48F6-9840-1726C7344ABC}">
      <dgm:prSet custT="1"/>
      <dgm:spPr>
        <a:xfrm>
          <a:off x="6169993" y="5166631"/>
          <a:ext cx="1121172" cy="487684"/>
        </a:xfrm>
        <a:solidFill>
          <a:srgbClr val="C0504D">
            <a:hueOff val="3862253"/>
            <a:satOff val="-4817"/>
            <a:lumOff val="113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2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£30.366m</a:t>
          </a:r>
        </a:p>
      </dgm:t>
    </dgm:pt>
    <dgm:pt modelId="{055D7DF7-0580-435B-B156-7142E19A26DA}" type="parTrans" cxnId="{5C6175F5-D9E5-40F9-B7BA-6ACC59E328AE}">
      <dgm:prSet/>
      <dgm:spPr/>
      <dgm:t>
        <a:bodyPr/>
        <a:lstStyle/>
        <a:p>
          <a:endParaRPr lang="en-US"/>
        </a:p>
      </dgm:t>
    </dgm:pt>
    <dgm:pt modelId="{A1D64B7B-9C46-41F6-A67D-1AF76259316A}" type="sibTrans" cxnId="{5C6175F5-D9E5-40F9-B7BA-6ACC59E328AE}">
      <dgm:prSet/>
      <dgm:spPr/>
      <dgm:t>
        <a:bodyPr/>
        <a:lstStyle/>
        <a:p>
          <a:endParaRPr lang="en-US"/>
        </a:p>
      </dgm:t>
    </dgm:pt>
    <dgm:pt modelId="{0AE57C32-9762-4086-A6F4-E09FB12E496D}">
      <dgm:prSet custT="1"/>
      <dgm:spPr>
        <a:xfrm>
          <a:off x="3547" y="0"/>
          <a:ext cx="1401465" cy="5955737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en-US" sz="24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r>
            <a:rPr lang="en-US" sz="24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Blocks</a:t>
          </a:r>
          <a:endParaRPr lang="en-US" sz="2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C3047C4-37A3-40D5-B6F8-EEF637B06D56}" type="sibTrans" cxnId="{25735E94-C5EC-4F5B-B295-F81D454927C6}">
      <dgm:prSet/>
      <dgm:spPr/>
      <dgm:t>
        <a:bodyPr/>
        <a:lstStyle/>
        <a:p>
          <a:endParaRPr lang="en-US"/>
        </a:p>
      </dgm:t>
    </dgm:pt>
    <dgm:pt modelId="{FFBC69AC-8C79-422B-9F0F-2B8C05B33ECB}" type="parTrans" cxnId="{25735E94-C5EC-4F5B-B295-F81D454927C6}">
      <dgm:prSet/>
      <dgm:spPr/>
      <dgm:t>
        <a:bodyPr/>
        <a:lstStyle/>
        <a:p>
          <a:endParaRPr lang="en-US"/>
        </a:p>
      </dgm:t>
    </dgm:pt>
    <dgm:pt modelId="{03273386-2310-487A-8E26-811B30BE7A3B}">
      <dgm:prSet custT="1"/>
      <dgm:spPr>
        <a:xfrm>
          <a:off x="143693" y="5152240"/>
          <a:ext cx="1121172" cy="503379"/>
        </a:xfrm>
        <a:prstGeom prst="roundRect">
          <a:avLst>
            <a:gd name="adj" fmla="val 10000"/>
          </a:avLst>
        </a:prstGeom>
        <a:solidFill>
          <a:srgbClr val="C0504D">
            <a:hueOff val="702228"/>
            <a:satOff val="-876"/>
            <a:lumOff val="20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US" sz="11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2018/19 </a:t>
          </a:r>
          <a:r>
            <a:rPr lang="en-US" sz="11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Indicative Block allocation</a:t>
          </a:r>
          <a:endParaRPr lang="en-US" sz="11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D4F13B1-C61C-42BF-8706-B97E17CCD810}" type="sibTrans" cxnId="{B36EA15C-2524-4CED-921E-F7F4008D10CE}">
      <dgm:prSet/>
      <dgm:spPr/>
      <dgm:t>
        <a:bodyPr/>
        <a:lstStyle/>
        <a:p>
          <a:endParaRPr lang="en-US"/>
        </a:p>
      </dgm:t>
    </dgm:pt>
    <dgm:pt modelId="{C5036C9C-DCFF-4292-AF76-946328D601B2}" type="parTrans" cxnId="{B36EA15C-2524-4CED-921E-F7F4008D10CE}">
      <dgm:prSet/>
      <dgm:spPr/>
      <dgm:t>
        <a:bodyPr/>
        <a:lstStyle/>
        <a:p>
          <a:endParaRPr lang="en-US"/>
        </a:p>
      </dgm:t>
    </dgm:pt>
    <dgm:pt modelId="{BD711EAF-2108-4E81-B0FE-A92D70A2E169}" type="pres">
      <dgm:prSet presAssocID="{2B9A22AD-8F2A-463C-A12F-F4A7EF271FA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44621B-3719-4CF1-845A-12A83141A9C4}" type="pres">
      <dgm:prSet presAssocID="{0AE57C32-9762-4086-A6F4-E09FB12E496D}" presName="compNode" presStyleCnt="0"/>
      <dgm:spPr/>
    </dgm:pt>
    <dgm:pt modelId="{D5B7518E-6CCA-4FD1-8579-F2D6B0EEF112}" type="pres">
      <dgm:prSet presAssocID="{0AE57C32-9762-4086-A6F4-E09FB12E496D}" presName="aNode" presStyleLbl="bgShp" presStyleIdx="0" presStyleCnt="6" custScaleX="109904" custLinFactNeighborX="2141" custLinFactNeighborY="-5264"/>
      <dgm:spPr/>
      <dgm:t>
        <a:bodyPr/>
        <a:lstStyle/>
        <a:p>
          <a:endParaRPr lang="en-US"/>
        </a:p>
      </dgm:t>
    </dgm:pt>
    <dgm:pt modelId="{D35763D1-0CED-4F11-8203-979FB28293DD}" type="pres">
      <dgm:prSet presAssocID="{0AE57C32-9762-4086-A6F4-E09FB12E496D}" presName="textNode" presStyleLbl="bgShp" presStyleIdx="0" presStyleCnt="6"/>
      <dgm:spPr/>
      <dgm:t>
        <a:bodyPr/>
        <a:lstStyle/>
        <a:p>
          <a:endParaRPr lang="en-US"/>
        </a:p>
      </dgm:t>
    </dgm:pt>
    <dgm:pt modelId="{183C6CFD-BCD7-46C2-B3AB-D889217B94AA}" type="pres">
      <dgm:prSet presAssocID="{0AE57C32-9762-4086-A6F4-E09FB12E496D}" presName="compChildNode" presStyleCnt="0"/>
      <dgm:spPr/>
    </dgm:pt>
    <dgm:pt modelId="{BFA798B5-DADF-4E34-9D8B-571C4ECA1DEF}" type="pres">
      <dgm:prSet presAssocID="{0AE57C32-9762-4086-A6F4-E09FB12E496D}" presName="theInnerList" presStyleCnt="0"/>
      <dgm:spPr/>
    </dgm:pt>
    <dgm:pt modelId="{5D7AD37F-D523-447D-9E79-1DE2423584BD}" type="pres">
      <dgm:prSet presAssocID="{03273386-2310-487A-8E26-811B30BE7A3B}" presName="childNode" presStyleLbl="node1" presStyleIdx="0" presStyleCnt="13" custScaleX="121850" custScaleY="54620" custLinFactNeighborX="5564" custLinFactNeighborY="80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88E764-A1FF-4D0B-83F4-1E87B9B8E16A}" type="pres">
      <dgm:prSet presAssocID="{0AE57C32-9762-4086-A6F4-E09FB12E496D}" presName="aSpace" presStyleCnt="0"/>
      <dgm:spPr/>
    </dgm:pt>
    <dgm:pt modelId="{A88BDBE4-C70C-49DE-9DD6-7B4FEB94CF60}" type="pres">
      <dgm:prSet presAssocID="{C0AB127F-E330-4E0E-82F0-CA1158A57884}" presName="compNode" presStyleCnt="0"/>
      <dgm:spPr/>
    </dgm:pt>
    <dgm:pt modelId="{4A42A5CA-E763-43D0-8844-A61EACFB0C58}" type="pres">
      <dgm:prSet presAssocID="{C0AB127F-E330-4E0E-82F0-CA1158A57884}" presName="aNode" presStyleLbl="bgShp" presStyleIdx="1" presStyleCnt="6" custLinFactX="8872" custLinFactNeighborX="100000"/>
      <dgm:spPr/>
      <dgm:t>
        <a:bodyPr/>
        <a:lstStyle/>
        <a:p>
          <a:endParaRPr lang="en-US"/>
        </a:p>
      </dgm:t>
    </dgm:pt>
    <dgm:pt modelId="{2BC7943F-FE25-4561-A035-7584D6BF8854}" type="pres">
      <dgm:prSet presAssocID="{C0AB127F-E330-4E0E-82F0-CA1158A57884}" presName="textNode" presStyleLbl="bgShp" presStyleIdx="1" presStyleCnt="6"/>
      <dgm:spPr/>
      <dgm:t>
        <a:bodyPr/>
        <a:lstStyle/>
        <a:p>
          <a:endParaRPr lang="en-US"/>
        </a:p>
      </dgm:t>
    </dgm:pt>
    <dgm:pt modelId="{A3664B99-22CD-43BA-8088-8799E0D6C1EF}" type="pres">
      <dgm:prSet presAssocID="{C0AB127F-E330-4E0E-82F0-CA1158A57884}" presName="compChildNode" presStyleCnt="0"/>
      <dgm:spPr/>
    </dgm:pt>
    <dgm:pt modelId="{A7086ACF-8AC7-41B6-B2A4-9D60F0AA59FD}" type="pres">
      <dgm:prSet presAssocID="{C0AB127F-E330-4E0E-82F0-CA1158A57884}" presName="theInnerList" presStyleCnt="0"/>
      <dgm:spPr/>
    </dgm:pt>
    <dgm:pt modelId="{A92117C6-844B-47C8-A3C6-3062B2C86956}" type="pres">
      <dgm:prSet presAssocID="{9D55D74F-3025-4A5C-A6B8-3B67052DB049}" presName="childNode" presStyleLbl="node1" presStyleIdx="1" presStyleCnt="13" custLinFactY="-876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4983B-26D6-449D-8112-02B17C8918E7}" type="pres">
      <dgm:prSet presAssocID="{9D55D74F-3025-4A5C-A6B8-3B67052DB049}" presName="aSpace2" presStyleCnt="0"/>
      <dgm:spPr/>
    </dgm:pt>
    <dgm:pt modelId="{925F3811-2747-4996-B66E-6B6F53A3CC49}" type="pres">
      <dgm:prSet presAssocID="{9961DFF7-C2C0-4C78-9C21-2C6E674C6BF7}" presName="childNode" presStyleLbl="node1" presStyleIdx="2" presStyleCnt="13" custLinFactY="55793" custLinFactNeighborX="-2993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064F41-9BDB-4847-9652-7D11D22420F9}" type="pres">
      <dgm:prSet presAssocID="{9961DFF7-C2C0-4C78-9C21-2C6E674C6BF7}" presName="aSpace2" presStyleCnt="0"/>
      <dgm:spPr/>
    </dgm:pt>
    <dgm:pt modelId="{E60064F6-0798-4A38-94A6-9A599A4F1F95}" type="pres">
      <dgm:prSet presAssocID="{9ACFF660-47C8-4A45-8017-8142EFB66B13}" presName="childNode" presStyleLbl="node1" presStyleIdx="3" presStyleCnt="13" custScaleY="40916" custLinFactY="-158369" custLinFactNeighborX="46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5FB84-CFBE-4734-ABD6-517F7AC66F30}" type="pres">
      <dgm:prSet presAssocID="{9ACFF660-47C8-4A45-8017-8142EFB66B13}" presName="aSpace2" presStyleCnt="0"/>
      <dgm:spPr/>
    </dgm:pt>
    <dgm:pt modelId="{A77C8017-E2A4-4F9E-9723-2BD06ED75CE9}" type="pres">
      <dgm:prSet presAssocID="{81A40EC5-27B9-499D-A56B-2162384B035C}" presName="childNode" presStyleLbl="node1" presStyleIdx="4" presStyleCnt="13" custScaleY="36158" custLinFactY="-164498" custLinFactNeighborX="-702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CFE8C-F2C1-46F4-B5D9-A4BF007D8C7D}" type="pres">
      <dgm:prSet presAssocID="{81A40EC5-27B9-499D-A56B-2162384B035C}" presName="aSpace2" presStyleCnt="0"/>
      <dgm:spPr/>
    </dgm:pt>
    <dgm:pt modelId="{6CF48030-6AA7-4871-95CB-592C7B821F4E}" type="pres">
      <dgm:prSet presAssocID="{2054085F-9C22-46F5-97C2-40420E231419}" presName="child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03F61-2092-4F78-A226-031035912EB4}" type="pres">
      <dgm:prSet presAssocID="{2054085F-9C22-46F5-97C2-40420E231419}" presName="aSpace2" presStyleCnt="0"/>
      <dgm:spPr/>
    </dgm:pt>
    <dgm:pt modelId="{366A7777-6B2C-435E-93D7-D4B92A39A4C0}" type="pres">
      <dgm:prSet presAssocID="{E448537B-9A21-4F15-A7A5-DBC1B2E0E52D}" presName="childNode" presStyleLbl="node1" presStyleIdx="6" presStyleCnt="13" custScaleY="42066" custLinFactY="-226795" custLinFactNeighborX="1427" custLinFactNeighborY="-3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6B3B75-B713-464D-8660-C853BA24A063}" type="pres">
      <dgm:prSet presAssocID="{E448537B-9A21-4F15-A7A5-DBC1B2E0E52D}" presName="aSpace2" presStyleCnt="0"/>
      <dgm:spPr/>
    </dgm:pt>
    <dgm:pt modelId="{B7198047-D76F-4C56-B854-BAF1ACFF02F2}" type="pres">
      <dgm:prSet presAssocID="{97859352-4116-4DCB-A4C3-5188B90A1E53}" presName="childNode" presStyleLbl="node1" presStyleIdx="7" presStyleCnt="13" custScaleY="46579" custLinFactY="-187458" custLinFactNeighborX="2175" custLinFactNeighborY="-2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3891A-C09C-4437-8930-2155EE31AB24}" type="pres">
      <dgm:prSet presAssocID="{C0AB127F-E330-4E0E-82F0-CA1158A57884}" presName="aSpace" presStyleCnt="0"/>
      <dgm:spPr/>
    </dgm:pt>
    <dgm:pt modelId="{EF0EE94C-6B21-4058-8D70-66BFDE4EE3A8}" type="pres">
      <dgm:prSet presAssocID="{8031689A-5CFE-4863-B4C2-69AA89916697}" presName="compNode" presStyleCnt="0"/>
      <dgm:spPr/>
    </dgm:pt>
    <dgm:pt modelId="{A6616CAC-9AAE-4337-B661-01AAE264B637}" type="pres">
      <dgm:prSet presAssocID="{8031689A-5CFE-4863-B4C2-69AA89916697}" presName="aNode" presStyleLbl="bgShp" presStyleIdx="2" presStyleCnt="6" custLinFactX="-8331" custLinFactNeighborX="-100000" custLinFactNeighborY="1023"/>
      <dgm:spPr/>
      <dgm:t>
        <a:bodyPr/>
        <a:lstStyle/>
        <a:p>
          <a:endParaRPr lang="en-US"/>
        </a:p>
      </dgm:t>
    </dgm:pt>
    <dgm:pt modelId="{EF8CC949-11C9-4148-B52C-2BB270F1F967}" type="pres">
      <dgm:prSet presAssocID="{8031689A-5CFE-4863-B4C2-69AA89916697}" presName="textNode" presStyleLbl="bgShp" presStyleIdx="2" presStyleCnt="6"/>
      <dgm:spPr/>
      <dgm:t>
        <a:bodyPr/>
        <a:lstStyle/>
        <a:p>
          <a:endParaRPr lang="en-US"/>
        </a:p>
      </dgm:t>
    </dgm:pt>
    <dgm:pt modelId="{C60D1954-CB80-4731-B2BC-F5FD16F30583}" type="pres">
      <dgm:prSet presAssocID="{8031689A-5CFE-4863-B4C2-69AA89916697}" presName="compChildNode" presStyleCnt="0"/>
      <dgm:spPr/>
    </dgm:pt>
    <dgm:pt modelId="{79D0A388-F362-4CBD-BC37-0806464EE381}" type="pres">
      <dgm:prSet presAssocID="{8031689A-5CFE-4863-B4C2-69AA89916697}" presName="theInnerList" presStyleCnt="0"/>
      <dgm:spPr/>
    </dgm:pt>
    <dgm:pt modelId="{678A97B3-5443-4D00-B0EB-33B85F90B871}" type="pres">
      <dgm:prSet presAssocID="{8C0C7813-D9FF-4174-9C97-C0B791D39B86}" presName="childNode" presStyleLbl="node1" presStyleIdx="8" presStyleCnt="13" custAng="0" custScaleY="46290" custLinFactX="-37592" custLinFactY="22932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D0439-816A-4EB3-8AF6-D0624B8310EC}" type="pres">
      <dgm:prSet presAssocID="{8C0C7813-D9FF-4174-9C97-C0B791D39B86}" presName="aSpace2" presStyleCnt="0"/>
      <dgm:spPr/>
    </dgm:pt>
    <dgm:pt modelId="{FBE1B95B-517B-4198-919C-1BFCBA6995BE}" type="pres">
      <dgm:prSet presAssocID="{A9E114D6-BB76-4EF7-B120-8BACB5925310}" presName="childNode" presStyleLbl="node1" presStyleIdx="9" presStyleCnt="13" custScaleY="43990" custLinFactY="-7974" custLinFactNeighborX="188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3A53B-CE46-4201-B227-E23316EC1676}" type="pres">
      <dgm:prSet presAssocID="{8031689A-5CFE-4863-B4C2-69AA89916697}" presName="aSpace" presStyleCnt="0"/>
      <dgm:spPr/>
    </dgm:pt>
    <dgm:pt modelId="{2E2C2E29-19CB-4C23-B70B-E0EA2DBBDA05}" type="pres">
      <dgm:prSet presAssocID="{20FC7C4B-8DD8-420E-B5ED-72DE6CFCFB69}" presName="compNode" presStyleCnt="0"/>
      <dgm:spPr/>
    </dgm:pt>
    <dgm:pt modelId="{AD1259B2-A3E4-4A90-A64A-FBD775FF422A}" type="pres">
      <dgm:prSet presAssocID="{20FC7C4B-8DD8-420E-B5ED-72DE6CFCFB69}" presName="aNode" presStyleLbl="bgShp" presStyleIdx="3" presStyleCnt="6" custLinFactNeighborX="3585" custLinFactNeighborY="525"/>
      <dgm:spPr/>
      <dgm:t>
        <a:bodyPr/>
        <a:lstStyle/>
        <a:p>
          <a:endParaRPr lang="en-US"/>
        </a:p>
      </dgm:t>
    </dgm:pt>
    <dgm:pt modelId="{4BB4DE93-4C10-4454-8521-6E49F56EA3C1}" type="pres">
      <dgm:prSet presAssocID="{20FC7C4B-8DD8-420E-B5ED-72DE6CFCFB69}" presName="textNode" presStyleLbl="bgShp" presStyleIdx="3" presStyleCnt="6"/>
      <dgm:spPr/>
      <dgm:t>
        <a:bodyPr/>
        <a:lstStyle/>
        <a:p>
          <a:endParaRPr lang="en-US"/>
        </a:p>
      </dgm:t>
    </dgm:pt>
    <dgm:pt modelId="{B33C8088-DB82-4BAE-BFCC-531FF71B09F4}" type="pres">
      <dgm:prSet presAssocID="{20FC7C4B-8DD8-420E-B5ED-72DE6CFCFB69}" presName="compChildNode" presStyleCnt="0"/>
      <dgm:spPr/>
    </dgm:pt>
    <dgm:pt modelId="{0DFF94C5-952D-4A76-A372-B1C72137BEBF}" type="pres">
      <dgm:prSet presAssocID="{20FC7C4B-8DD8-420E-B5ED-72DE6CFCFB69}" presName="theInnerList" presStyleCnt="0"/>
      <dgm:spPr/>
    </dgm:pt>
    <dgm:pt modelId="{7E460DC3-BE72-42ED-B8EC-2B1D47D69D00}" type="pres">
      <dgm:prSet presAssocID="{335AB98A-CC3A-448C-9CA0-B68A505D7DB5}" presName="childNode" presStyleLbl="node1" presStyleIdx="10" presStyleCnt="13" custAng="10800000" custFlipVert="1" custScaleY="44607" custLinFactNeighborX="1509" custLinFactNeighborY="85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ED775-3086-40E6-B5B0-1E2932C2F235}" type="pres">
      <dgm:prSet presAssocID="{20FC7C4B-8DD8-420E-B5ED-72DE6CFCFB69}" presName="aSpace" presStyleCnt="0"/>
      <dgm:spPr/>
    </dgm:pt>
    <dgm:pt modelId="{36955E72-A277-41E9-9B73-389AE611CE79}" type="pres">
      <dgm:prSet presAssocID="{AF1167CF-910E-4758-B9B0-583831054574}" presName="compNode" presStyleCnt="0"/>
      <dgm:spPr/>
    </dgm:pt>
    <dgm:pt modelId="{549F3F73-E60D-4C1F-9621-EE603B4A2251}" type="pres">
      <dgm:prSet presAssocID="{AF1167CF-910E-4758-B9B0-583831054574}" presName="aNode" presStyleLbl="bgShp" presStyleIdx="4" presStyleCnt="6"/>
      <dgm:spPr/>
      <dgm:t>
        <a:bodyPr/>
        <a:lstStyle/>
        <a:p>
          <a:endParaRPr lang="en-US"/>
        </a:p>
      </dgm:t>
    </dgm:pt>
    <dgm:pt modelId="{4865E24E-041E-4CD7-BF82-B5A9E54B5983}" type="pres">
      <dgm:prSet presAssocID="{AF1167CF-910E-4758-B9B0-583831054574}" presName="textNode" presStyleLbl="bgShp" presStyleIdx="4" presStyleCnt="6"/>
      <dgm:spPr/>
      <dgm:t>
        <a:bodyPr/>
        <a:lstStyle/>
        <a:p>
          <a:endParaRPr lang="en-US"/>
        </a:p>
      </dgm:t>
    </dgm:pt>
    <dgm:pt modelId="{68AFA75F-8DB6-42DB-82AF-621DA8BF6D78}" type="pres">
      <dgm:prSet presAssocID="{AF1167CF-910E-4758-B9B0-583831054574}" presName="compChildNode" presStyleCnt="0"/>
      <dgm:spPr/>
    </dgm:pt>
    <dgm:pt modelId="{85E0A738-DE9A-4BE2-B990-6D183CE08BF2}" type="pres">
      <dgm:prSet presAssocID="{AF1167CF-910E-4758-B9B0-583831054574}" presName="theInnerList" presStyleCnt="0"/>
      <dgm:spPr/>
    </dgm:pt>
    <dgm:pt modelId="{678742BA-0699-4BED-BEEE-C6B6DCB5C04B}" type="pres">
      <dgm:prSet presAssocID="{CFDC8D74-DA65-48F6-9840-1726C7344ABC}" presName="childNode" presStyleLbl="node1" presStyleIdx="11" presStyleCnt="13" custScaleY="43407" custLinFactNeighborX="-277" custLinFactNeighborY="796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US"/>
        </a:p>
      </dgm:t>
    </dgm:pt>
    <dgm:pt modelId="{D0D2DC6F-6290-4E84-AD42-3C3D88B19207}" type="pres">
      <dgm:prSet presAssocID="{AF1167CF-910E-4758-B9B0-583831054574}" presName="aSpace" presStyleCnt="0"/>
      <dgm:spPr/>
    </dgm:pt>
    <dgm:pt modelId="{4D28E40A-69DE-4B82-A6CF-26B41FC79715}" type="pres">
      <dgm:prSet presAssocID="{439EAA04-64C7-470B-A39E-5CBFECE968B7}" presName="compNode" presStyleCnt="0"/>
      <dgm:spPr/>
    </dgm:pt>
    <dgm:pt modelId="{76947EE6-532F-42B1-8528-EE2D67D07471}" type="pres">
      <dgm:prSet presAssocID="{439EAA04-64C7-470B-A39E-5CBFECE968B7}" presName="aNode" presStyleLbl="bgShp" presStyleIdx="5" presStyleCnt="6"/>
      <dgm:spPr/>
      <dgm:t>
        <a:bodyPr/>
        <a:lstStyle/>
        <a:p>
          <a:endParaRPr lang="en-US"/>
        </a:p>
      </dgm:t>
    </dgm:pt>
    <dgm:pt modelId="{60D95443-D9E5-4E7C-B555-FC301CE1A52B}" type="pres">
      <dgm:prSet presAssocID="{439EAA04-64C7-470B-A39E-5CBFECE968B7}" presName="textNode" presStyleLbl="bgShp" presStyleIdx="5" presStyleCnt="6"/>
      <dgm:spPr/>
      <dgm:t>
        <a:bodyPr/>
        <a:lstStyle/>
        <a:p>
          <a:endParaRPr lang="en-US"/>
        </a:p>
      </dgm:t>
    </dgm:pt>
    <dgm:pt modelId="{1F0D78A0-9B0C-4CC0-B273-A944A902ABA8}" type="pres">
      <dgm:prSet presAssocID="{439EAA04-64C7-470B-A39E-5CBFECE968B7}" presName="compChildNode" presStyleCnt="0"/>
      <dgm:spPr/>
    </dgm:pt>
    <dgm:pt modelId="{D991CB67-EE30-451B-AF63-2E0A72CA9B0F}" type="pres">
      <dgm:prSet presAssocID="{439EAA04-64C7-470B-A39E-5CBFECE968B7}" presName="theInnerList" presStyleCnt="0"/>
      <dgm:spPr/>
    </dgm:pt>
    <dgm:pt modelId="{B3D4C156-0BAC-455C-8456-5F6F7042BE70}" type="pres">
      <dgm:prSet presAssocID="{308F9033-7E77-4385-B618-851CDE6CC702}" presName="childNode" presStyleLbl="node1" presStyleIdx="12" presStyleCnt="13" custScaleY="45247" custLinFactNeighborX="4820" custLinFactNeighborY="88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2E707A-4BF4-4F68-841D-9D9B73408063}" srcId="{2B9A22AD-8F2A-463C-A12F-F4A7EF271FAA}" destId="{8031689A-5CFE-4863-B4C2-69AA89916697}" srcOrd="2" destOrd="0" parTransId="{1F2478FB-FE32-4B87-80CF-EB00DB568638}" sibTransId="{4B404358-4679-4908-A8B0-59F1E1B33146}"/>
    <dgm:cxn modelId="{B7671551-EB99-4ECC-A603-CBC85C4CB311}" type="presOf" srcId="{CFDC8D74-DA65-48F6-9840-1726C7344ABC}" destId="{678742BA-0699-4BED-BEEE-C6B6DCB5C04B}" srcOrd="0" destOrd="0" presId="urn:microsoft.com/office/officeart/2005/8/layout/lProcess2"/>
    <dgm:cxn modelId="{01F2F2AE-B8C0-40F6-BC55-D670C7BA0897}" srcId="{2B9A22AD-8F2A-463C-A12F-F4A7EF271FAA}" destId="{20FC7C4B-8DD8-420E-B5ED-72DE6CFCFB69}" srcOrd="3" destOrd="0" parTransId="{5B09C23D-C7CD-4860-8D41-DA8D7B7FEEB2}" sibTransId="{CCF11A00-87AC-45C0-907F-DBAED35244BF}"/>
    <dgm:cxn modelId="{7CEB3141-C3DC-42E8-A4FC-7B4867FA67DD}" srcId="{C0AB127F-E330-4E0E-82F0-CA1158A57884}" destId="{9ACFF660-47C8-4A45-8017-8142EFB66B13}" srcOrd="2" destOrd="0" parTransId="{96F3CCD2-2E12-4B1B-9C42-A1AB52673741}" sibTransId="{812496D8-42D5-487D-961D-329FCE221151}"/>
    <dgm:cxn modelId="{FD97942F-3CF1-4485-A02F-DAA1193F0864}" srcId="{8031689A-5CFE-4863-B4C2-69AA89916697}" destId="{8C0C7813-D9FF-4174-9C97-C0B791D39B86}" srcOrd="0" destOrd="0" parTransId="{6AE30423-E964-41F9-90F5-190B1C48ED6D}" sibTransId="{BA5FBDB0-1180-4BA2-BFA1-1A230E3E7439}"/>
    <dgm:cxn modelId="{0F77F5C2-7F24-49A4-84B9-275CDA5AA720}" type="presOf" srcId="{AF1167CF-910E-4758-B9B0-583831054574}" destId="{4865E24E-041E-4CD7-BF82-B5A9E54B5983}" srcOrd="1" destOrd="0" presId="urn:microsoft.com/office/officeart/2005/8/layout/lProcess2"/>
    <dgm:cxn modelId="{C0FF10F1-7157-4995-AA63-00054B590D58}" type="presOf" srcId="{0AE57C32-9762-4086-A6F4-E09FB12E496D}" destId="{D35763D1-0CED-4F11-8203-979FB28293DD}" srcOrd="1" destOrd="0" presId="urn:microsoft.com/office/officeart/2005/8/layout/lProcess2"/>
    <dgm:cxn modelId="{377CEF7C-4D2A-4858-A2BA-1DD7523C3C7F}" srcId="{C0AB127F-E330-4E0E-82F0-CA1158A57884}" destId="{2054085F-9C22-46F5-97C2-40420E231419}" srcOrd="4" destOrd="0" parTransId="{37552B7E-F87E-4014-BDEA-2DB1D29E1D5E}" sibTransId="{2B63B021-190C-4BA8-9D0A-0A2F1E3A3827}"/>
    <dgm:cxn modelId="{22D0661D-2E9B-49E2-B526-30AF1C8773DA}" type="presOf" srcId="{A9E114D6-BB76-4EF7-B120-8BACB5925310}" destId="{FBE1B95B-517B-4198-919C-1BFCBA6995BE}" srcOrd="0" destOrd="0" presId="urn:microsoft.com/office/officeart/2005/8/layout/lProcess2"/>
    <dgm:cxn modelId="{01F29F9C-87D4-4B86-8785-9E2BDCE77814}" type="presOf" srcId="{8031689A-5CFE-4863-B4C2-69AA89916697}" destId="{A6616CAC-9AAE-4337-B661-01AAE264B637}" srcOrd="0" destOrd="0" presId="urn:microsoft.com/office/officeart/2005/8/layout/lProcess2"/>
    <dgm:cxn modelId="{A73E9CFA-3E2A-4955-B914-97C9F576D086}" srcId="{439EAA04-64C7-470B-A39E-5CBFECE968B7}" destId="{308F9033-7E77-4385-B618-851CDE6CC702}" srcOrd="0" destOrd="0" parTransId="{080922DB-7B57-4952-86C5-94AA5A5C2E02}" sibTransId="{ABD28764-3315-4537-9C7F-FC79A297587C}"/>
    <dgm:cxn modelId="{5C6175F5-D9E5-40F9-B7BA-6ACC59E328AE}" srcId="{AF1167CF-910E-4758-B9B0-583831054574}" destId="{CFDC8D74-DA65-48F6-9840-1726C7344ABC}" srcOrd="0" destOrd="0" parTransId="{055D7DF7-0580-435B-B156-7142E19A26DA}" sibTransId="{A1D64B7B-9C46-41F6-A67D-1AF76259316A}"/>
    <dgm:cxn modelId="{484A520C-8823-46E0-ACFC-3B4B2299D1EA}" type="presOf" srcId="{C0AB127F-E330-4E0E-82F0-CA1158A57884}" destId="{2BC7943F-FE25-4561-A035-7584D6BF8854}" srcOrd="1" destOrd="0" presId="urn:microsoft.com/office/officeart/2005/8/layout/lProcess2"/>
    <dgm:cxn modelId="{01378A18-FA67-4535-8D45-883FC519ECA0}" type="presOf" srcId="{81A40EC5-27B9-499D-A56B-2162384B035C}" destId="{A77C8017-E2A4-4F9E-9723-2BD06ED75CE9}" srcOrd="0" destOrd="0" presId="urn:microsoft.com/office/officeart/2005/8/layout/lProcess2"/>
    <dgm:cxn modelId="{0474D3D7-CD28-47D2-9372-C2E9D5392E54}" type="presOf" srcId="{8C0C7813-D9FF-4174-9C97-C0B791D39B86}" destId="{678A97B3-5443-4D00-B0EB-33B85F90B871}" srcOrd="0" destOrd="0" presId="urn:microsoft.com/office/officeart/2005/8/layout/lProcess2"/>
    <dgm:cxn modelId="{7D025109-4ACA-4125-9F4D-1888EBB56B74}" type="presOf" srcId="{439EAA04-64C7-470B-A39E-5CBFECE968B7}" destId="{60D95443-D9E5-4E7C-B555-FC301CE1A52B}" srcOrd="1" destOrd="0" presId="urn:microsoft.com/office/officeart/2005/8/layout/lProcess2"/>
    <dgm:cxn modelId="{0ECBF442-E092-4255-8182-A543DAB7C006}" srcId="{C0AB127F-E330-4E0E-82F0-CA1158A57884}" destId="{9D55D74F-3025-4A5C-A6B8-3B67052DB049}" srcOrd="0" destOrd="0" parTransId="{1A038C97-E85C-494F-BBCB-16B5B2CE306D}" sibTransId="{3C8FF46F-640B-4520-98D8-9624C39CBE78}"/>
    <dgm:cxn modelId="{25735E94-C5EC-4F5B-B295-F81D454927C6}" srcId="{2B9A22AD-8F2A-463C-A12F-F4A7EF271FAA}" destId="{0AE57C32-9762-4086-A6F4-E09FB12E496D}" srcOrd="0" destOrd="0" parTransId="{FFBC69AC-8C79-422B-9F0F-2B8C05B33ECB}" sibTransId="{FC3047C4-37A3-40D5-B6F8-EEF637B06D56}"/>
    <dgm:cxn modelId="{60B4E8A9-5C78-4F18-8288-060CBF888003}" type="presOf" srcId="{439EAA04-64C7-470B-A39E-5CBFECE968B7}" destId="{76947EE6-532F-42B1-8528-EE2D67D07471}" srcOrd="0" destOrd="0" presId="urn:microsoft.com/office/officeart/2005/8/layout/lProcess2"/>
    <dgm:cxn modelId="{6551B9B6-13B1-469A-98F4-357E3ECF7A13}" type="presOf" srcId="{9D55D74F-3025-4A5C-A6B8-3B67052DB049}" destId="{A92117C6-844B-47C8-A3C6-3062B2C86956}" srcOrd="0" destOrd="0" presId="urn:microsoft.com/office/officeart/2005/8/layout/lProcess2"/>
    <dgm:cxn modelId="{5C48B7BB-EC45-4A5E-A47C-F32368F901DF}" type="presOf" srcId="{20FC7C4B-8DD8-420E-B5ED-72DE6CFCFB69}" destId="{AD1259B2-A3E4-4A90-A64A-FBD775FF422A}" srcOrd="0" destOrd="0" presId="urn:microsoft.com/office/officeart/2005/8/layout/lProcess2"/>
    <dgm:cxn modelId="{4AE5A56B-245D-48D4-9E34-FA6CC789F32D}" type="presOf" srcId="{9961DFF7-C2C0-4C78-9C21-2C6E674C6BF7}" destId="{925F3811-2747-4996-B66E-6B6F53A3CC49}" srcOrd="0" destOrd="0" presId="urn:microsoft.com/office/officeart/2005/8/layout/lProcess2"/>
    <dgm:cxn modelId="{4E4308DE-27D3-4F75-82DC-4A430263C23A}" srcId="{2B9A22AD-8F2A-463C-A12F-F4A7EF271FAA}" destId="{C0AB127F-E330-4E0E-82F0-CA1158A57884}" srcOrd="1" destOrd="0" parTransId="{E0F5E77F-9548-42A0-BE63-F88F365FEFD4}" sibTransId="{87EE6FFC-76F6-4795-B19E-BF539D47B2D7}"/>
    <dgm:cxn modelId="{F89744BE-071C-4D88-91F5-581A0F24FF56}" type="presOf" srcId="{03273386-2310-487A-8E26-811B30BE7A3B}" destId="{5D7AD37F-D523-447D-9E79-1DE2423584BD}" srcOrd="0" destOrd="0" presId="urn:microsoft.com/office/officeart/2005/8/layout/lProcess2"/>
    <dgm:cxn modelId="{2D2E716B-B2D0-48B6-9651-7F97510F0CDB}" srcId="{8031689A-5CFE-4863-B4C2-69AA89916697}" destId="{A9E114D6-BB76-4EF7-B120-8BACB5925310}" srcOrd="1" destOrd="0" parTransId="{30087789-AEBC-409D-BB99-20C635D3754D}" sibTransId="{F515C921-2902-482D-B17C-1F536E25A7A4}"/>
    <dgm:cxn modelId="{6C58A1B6-E2E8-4802-990F-B047E6B1E123}" srcId="{2B9A22AD-8F2A-463C-A12F-F4A7EF271FAA}" destId="{439EAA04-64C7-470B-A39E-5CBFECE968B7}" srcOrd="5" destOrd="0" parTransId="{919AE72A-D8AE-4DD4-A25A-40AC3338B0AE}" sibTransId="{F39D31E7-B949-4768-8D87-BBD296A505F6}"/>
    <dgm:cxn modelId="{B29D8B2A-8080-46CE-89D6-3364B8C970EA}" type="presOf" srcId="{C0AB127F-E330-4E0E-82F0-CA1158A57884}" destId="{4A42A5CA-E763-43D0-8844-A61EACFB0C58}" srcOrd="0" destOrd="0" presId="urn:microsoft.com/office/officeart/2005/8/layout/lProcess2"/>
    <dgm:cxn modelId="{43228C58-E16A-4512-B1EE-6EDC02B5E334}" type="presOf" srcId="{2054085F-9C22-46F5-97C2-40420E231419}" destId="{6CF48030-6AA7-4871-95CB-592C7B821F4E}" srcOrd="0" destOrd="0" presId="urn:microsoft.com/office/officeart/2005/8/layout/lProcess2"/>
    <dgm:cxn modelId="{706F061A-AFD0-4DD7-816C-E20D4AA64C2B}" srcId="{20FC7C4B-8DD8-420E-B5ED-72DE6CFCFB69}" destId="{335AB98A-CC3A-448C-9CA0-B68A505D7DB5}" srcOrd="0" destOrd="0" parTransId="{93403B82-E684-4B18-A398-D47766CB9161}" sibTransId="{67891B7B-EBB0-457B-9B3D-2BF003B5DC75}"/>
    <dgm:cxn modelId="{58148391-4B5E-4E57-8C0E-9E33A3EB340C}" srcId="{C0AB127F-E330-4E0E-82F0-CA1158A57884}" destId="{97859352-4116-4DCB-A4C3-5188B90A1E53}" srcOrd="6" destOrd="0" parTransId="{40EF317F-0663-426B-93E3-6F41616FE3C1}" sibTransId="{5CFD53A4-33BD-47BE-A5E0-A67A1BD139FB}"/>
    <dgm:cxn modelId="{C342EE16-52BC-4079-8747-CFDB360B4A97}" srcId="{C0AB127F-E330-4E0E-82F0-CA1158A57884}" destId="{E448537B-9A21-4F15-A7A5-DBC1B2E0E52D}" srcOrd="5" destOrd="0" parTransId="{0ED2FFA1-8B40-406F-8C51-90586C6C5165}" sibTransId="{001578DA-A131-4A34-B396-1487A4D6A7D8}"/>
    <dgm:cxn modelId="{7BAD89A9-9486-4F4E-828F-3AF7190A3861}" type="presOf" srcId="{2B9A22AD-8F2A-463C-A12F-F4A7EF271FAA}" destId="{BD711EAF-2108-4E81-B0FE-A92D70A2E169}" srcOrd="0" destOrd="0" presId="urn:microsoft.com/office/officeart/2005/8/layout/lProcess2"/>
    <dgm:cxn modelId="{82671209-E8F4-40B5-AD22-D15179FB4B89}" type="presOf" srcId="{335AB98A-CC3A-448C-9CA0-B68A505D7DB5}" destId="{7E460DC3-BE72-42ED-B8EC-2B1D47D69D00}" srcOrd="0" destOrd="0" presId="urn:microsoft.com/office/officeart/2005/8/layout/lProcess2"/>
    <dgm:cxn modelId="{597E410F-8BDD-43BB-B012-9AC64909705E}" srcId="{2B9A22AD-8F2A-463C-A12F-F4A7EF271FAA}" destId="{AF1167CF-910E-4758-B9B0-583831054574}" srcOrd="4" destOrd="0" parTransId="{A1543080-1750-450E-9C11-B0320F967137}" sibTransId="{E9BA91CF-DAEA-419B-8566-C2C6C46BC72E}"/>
    <dgm:cxn modelId="{EE838F59-305D-4306-89EE-59A717BBA6CA}" srcId="{C0AB127F-E330-4E0E-82F0-CA1158A57884}" destId="{9961DFF7-C2C0-4C78-9C21-2C6E674C6BF7}" srcOrd="1" destOrd="0" parTransId="{7CF9B36F-A602-402F-BD2F-E02C9DA50877}" sibTransId="{4AE30017-BC86-46FA-92EC-2B63D15C2024}"/>
    <dgm:cxn modelId="{3FD4213C-1E17-464F-A0A4-F9C483EAF708}" type="presOf" srcId="{308F9033-7E77-4385-B618-851CDE6CC702}" destId="{B3D4C156-0BAC-455C-8456-5F6F7042BE70}" srcOrd="0" destOrd="0" presId="urn:microsoft.com/office/officeart/2005/8/layout/lProcess2"/>
    <dgm:cxn modelId="{E9DF8BAD-EC94-44C5-AE87-5D26F3A9F6CA}" type="presOf" srcId="{20FC7C4B-8DD8-420E-B5ED-72DE6CFCFB69}" destId="{4BB4DE93-4C10-4454-8521-6E49F56EA3C1}" srcOrd="1" destOrd="0" presId="urn:microsoft.com/office/officeart/2005/8/layout/lProcess2"/>
    <dgm:cxn modelId="{70ABADE5-C118-4F9C-B31C-7C19F7656985}" type="presOf" srcId="{8031689A-5CFE-4863-B4C2-69AA89916697}" destId="{EF8CC949-11C9-4148-B52C-2BB270F1F967}" srcOrd="1" destOrd="0" presId="urn:microsoft.com/office/officeart/2005/8/layout/lProcess2"/>
    <dgm:cxn modelId="{3A7A38F6-DA37-40CB-AD2F-CF86C3B8C0E4}" type="presOf" srcId="{AF1167CF-910E-4758-B9B0-583831054574}" destId="{549F3F73-E60D-4C1F-9621-EE603B4A2251}" srcOrd="0" destOrd="0" presId="urn:microsoft.com/office/officeart/2005/8/layout/lProcess2"/>
    <dgm:cxn modelId="{D03B7FE4-8543-44CE-94B9-90BE170BC6D2}" type="presOf" srcId="{E448537B-9A21-4F15-A7A5-DBC1B2E0E52D}" destId="{366A7777-6B2C-435E-93D7-D4B92A39A4C0}" srcOrd="0" destOrd="0" presId="urn:microsoft.com/office/officeart/2005/8/layout/lProcess2"/>
    <dgm:cxn modelId="{966C4296-CE50-48A7-A6C0-DA7C76EE9D7A}" srcId="{C0AB127F-E330-4E0E-82F0-CA1158A57884}" destId="{81A40EC5-27B9-499D-A56B-2162384B035C}" srcOrd="3" destOrd="0" parTransId="{DBDC7098-D048-494E-9FE7-CDBB1AAAACC9}" sibTransId="{1FC39B9E-3C00-4A79-95BE-9C6E29E32D37}"/>
    <dgm:cxn modelId="{E5D39CB4-E2EA-4ADF-B261-89BE38FDC1BC}" type="presOf" srcId="{97859352-4116-4DCB-A4C3-5188B90A1E53}" destId="{B7198047-D76F-4C56-B854-BAF1ACFF02F2}" srcOrd="0" destOrd="0" presId="urn:microsoft.com/office/officeart/2005/8/layout/lProcess2"/>
    <dgm:cxn modelId="{48577FCC-B5E0-46C6-BECD-00F09E679C39}" type="presOf" srcId="{9ACFF660-47C8-4A45-8017-8142EFB66B13}" destId="{E60064F6-0798-4A38-94A6-9A599A4F1F95}" srcOrd="0" destOrd="0" presId="urn:microsoft.com/office/officeart/2005/8/layout/lProcess2"/>
    <dgm:cxn modelId="{B36EA15C-2524-4CED-921E-F7F4008D10CE}" srcId="{0AE57C32-9762-4086-A6F4-E09FB12E496D}" destId="{03273386-2310-487A-8E26-811B30BE7A3B}" srcOrd="0" destOrd="0" parTransId="{C5036C9C-DCFF-4292-AF76-946328D601B2}" sibTransId="{7D4F13B1-C61C-42BF-8706-B97E17CCD810}"/>
    <dgm:cxn modelId="{6F5602A1-7391-443E-B8B0-6C501521DB1E}" type="presOf" srcId="{0AE57C32-9762-4086-A6F4-E09FB12E496D}" destId="{D5B7518E-6CCA-4FD1-8579-F2D6B0EEF112}" srcOrd="0" destOrd="0" presId="urn:microsoft.com/office/officeart/2005/8/layout/lProcess2"/>
    <dgm:cxn modelId="{8996FD52-928D-403A-AAE4-05A5F51C2EC6}" type="presParOf" srcId="{BD711EAF-2108-4E81-B0FE-A92D70A2E169}" destId="{9A44621B-3719-4CF1-845A-12A83141A9C4}" srcOrd="0" destOrd="0" presId="urn:microsoft.com/office/officeart/2005/8/layout/lProcess2"/>
    <dgm:cxn modelId="{C98A95CF-92E3-4967-9210-78866E87D4C9}" type="presParOf" srcId="{9A44621B-3719-4CF1-845A-12A83141A9C4}" destId="{D5B7518E-6CCA-4FD1-8579-F2D6B0EEF112}" srcOrd="0" destOrd="0" presId="urn:microsoft.com/office/officeart/2005/8/layout/lProcess2"/>
    <dgm:cxn modelId="{0F7FFF41-B973-48CC-B4A5-68F1780A62B3}" type="presParOf" srcId="{9A44621B-3719-4CF1-845A-12A83141A9C4}" destId="{D35763D1-0CED-4F11-8203-979FB28293DD}" srcOrd="1" destOrd="0" presId="urn:microsoft.com/office/officeart/2005/8/layout/lProcess2"/>
    <dgm:cxn modelId="{D0A237FC-4042-4885-8262-1661E0609D79}" type="presParOf" srcId="{9A44621B-3719-4CF1-845A-12A83141A9C4}" destId="{183C6CFD-BCD7-46C2-B3AB-D889217B94AA}" srcOrd="2" destOrd="0" presId="urn:microsoft.com/office/officeart/2005/8/layout/lProcess2"/>
    <dgm:cxn modelId="{0F36AC89-43D4-4C5A-89DB-13EB5AC81A9B}" type="presParOf" srcId="{183C6CFD-BCD7-46C2-B3AB-D889217B94AA}" destId="{BFA798B5-DADF-4E34-9D8B-571C4ECA1DEF}" srcOrd="0" destOrd="0" presId="urn:microsoft.com/office/officeart/2005/8/layout/lProcess2"/>
    <dgm:cxn modelId="{86D69643-D447-42AB-962D-32786CEECCCA}" type="presParOf" srcId="{BFA798B5-DADF-4E34-9D8B-571C4ECA1DEF}" destId="{5D7AD37F-D523-447D-9E79-1DE2423584BD}" srcOrd="0" destOrd="0" presId="urn:microsoft.com/office/officeart/2005/8/layout/lProcess2"/>
    <dgm:cxn modelId="{7CF9E916-0732-4821-9858-1F5397E2A354}" type="presParOf" srcId="{BD711EAF-2108-4E81-B0FE-A92D70A2E169}" destId="{4088E764-A1FF-4D0B-83F4-1E87B9B8E16A}" srcOrd="1" destOrd="0" presId="urn:microsoft.com/office/officeart/2005/8/layout/lProcess2"/>
    <dgm:cxn modelId="{4B0C9975-C0BE-4FEE-9A17-83DC2D4DFA1F}" type="presParOf" srcId="{BD711EAF-2108-4E81-B0FE-A92D70A2E169}" destId="{A88BDBE4-C70C-49DE-9DD6-7B4FEB94CF60}" srcOrd="2" destOrd="0" presId="urn:microsoft.com/office/officeart/2005/8/layout/lProcess2"/>
    <dgm:cxn modelId="{F30CC315-1E3F-40D8-BFDA-6EDADD80425F}" type="presParOf" srcId="{A88BDBE4-C70C-49DE-9DD6-7B4FEB94CF60}" destId="{4A42A5CA-E763-43D0-8844-A61EACFB0C58}" srcOrd="0" destOrd="0" presId="urn:microsoft.com/office/officeart/2005/8/layout/lProcess2"/>
    <dgm:cxn modelId="{9448FD06-A9CB-4DBA-AC08-E89D1F49070C}" type="presParOf" srcId="{A88BDBE4-C70C-49DE-9DD6-7B4FEB94CF60}" destId="{2BC7943F-FE25-4561-A035-7584D6BF8854}" srcOrd="1" destOrd="0" presId="urn:microsoft.com/office/officeart/2005/8/layout/lProcess2"/>
    <dgm:cxn modelId="{B9879DD8-34EE-41A3-9B89-B52869E7130F}" type="presParOf" srcId="{A88BDBE4-C70C-49DE-9DD6-7B4FEB94CF60}" destId="{A3664B99-22CD-43BA-8088-8799E0D6C1EF}" srcOrd="2" destOrd="0" presId="urn:microsoft.com/office/officeart/2005/8/layout/lProcess2"/>
    <dgm:cxn modelId="{C170505A-A968-4F53-A654-4C869AA1D1DC}" type="presParOf" srcId="{A3664B99-22CD-43BA-8088-8799E0D6C1EF}" destId="{A7086ACF-8AC7-41B6-B2A4-9D60F0AA59FD}" srcOrd="0" destOrd="0" presId="urn:microsoft.com/office/officeart/2005/8/layout/lProcess2"/>
    <dgm:cxn modelId="{54E43955-8E1D-43A0-8A69-580B511CCD88}" type="presParOf" srcId="{A7086ACF-8AC7-41B6-B2A4-9D60F0AA59FD}" destId="{A92117C6-844B-47C8-A3C6-3062B2C86956}" srcOrd="0" destOrd="0" presId="urn:microsoft.com/office/officeart/2005/8/layout/lProcess2"/>
    <dgm:cxn modelId="{B2F88CB0-77AC-45BA-B8F5-84DD3F7CC14D}" type="presParOf" srcId="{A7086ACF-8AC7-41B6-B2A4-9D60F0AA59FD}" destId="{1D34983B-26D6-449D-8112-02B17C8918E7}" srcOrd="1" destOrd="0" presId="urn:microsoft.com/office/officeart/2005/8/layout/lProcess2"/>
    <dgm:cxn modelId="{4C5D0333-95FA-41AA-AC50-B8F8C5FFCAAB}" type="presParOf" srcId="{A7086ACF-8AC7-41B6-B2A4-9D60F0AA59FD}" destId="{925F3811-2747-4996-B66E-6B6F53A3CC49}" srcOrd="2" destOrd="0" presId="urn:microsoft.com/office/officeart/2005/8/layout/lProcess2"/>
    <dgm:cxn modelId="{253F264D-7AE9-4C13-A1B5-FDEFC1C49558}" type="presParOf" srcId="{A7086ACF-8AC7-41B6-B2A4-9D60F0AA59FD}" destId="{63064F41-9BDB-4847-9652-7D11D22420F9}" srcOrd="3" destOrd="0" presId="urn:microsoft.com/office/officeart/2005/8/layout/lProcess2"/>
    <dgm:cxn modelId="{A821F78A-8958-4BFD-BC76-85380D1FB4EE}" type="presParOf" srcId="{A7086ACF-8AC7-41B6-B2A4-9D60F0AA59FD}" destId="{E60064F6-0798-4A38-94A6-9A599A4F1F95}" srcOrd="4" destOrd="0" presId="urn:microsoft.com/office/officeart/2005/8/layout/lProcess2"/>
    <dgm:cxn modelId="{FE66E9F4-2781-4121-A6F4-66F335233835}" type="presParOf" srcId="{A7086ACF-8AC7-41B6-B2A4-9D60F0AA59FD}" destId="{3315FB84-CFBE-4734-ABD6-517F7AC66F30}" srcOrd="5" destOrd="0" presId="urn:microsoft.com/office/officeart/2005/8/layout/lProcess2"/>
    <dgm:cxn modelId="{58FAB22E-90F3-40EB-9D34-FB4A5C5E2715}" type="presParOf" srcId="{A7086ACF-8AC7-41B6-B2A4-9D60F0AA59FD}" destId="{A77C8017-E2A4-4F9E-9723-2BD06ED75CE9}" srcOrd="6" destOrd="0" presId="urn:microsoft.com/office/officeart/2005/8/layout/lProcess2"/>
    <dgm:cxn modelId="{A7895CAB-0843-485C-BD15-AE8265C749C9}" type="presParOf" srcId="{A7086ACF-8AC7-41B6-B2A4-9D60F0AA59FD}" destId="{929CFE8C-F2C1-46F4-B5D9-A4BF007D8C7D}" srcOrd="7" destOrd="0" presId="urn:microsoft.com/office/officeart/2005/8/layout/lProcess2"/>
    <dgm:cxn modelId="{EC5D0AC9-441E-40B3-B083-51C50B5733B7}" type="presParOf" srcId="{A7086ACF-8AC7-41B6-B2A4-9D60F0AA59FD}" destId="{6CF48030-6AA7-4871-95CB-592C7B821F4E}" srcOrd="8" destOrd="0" presId="urn:microsoft.com/office/officeart/2005/8/layout/lProcess2"/>
    <dgm:cxn modelId="{BAB3E98D-2E6D-47F4-BBDA-1D98868E36A8}" type="presParOf" srcId="{A7086ACF-8AC7-41B6-B2A4-9D60F0AA59FD}" destId="{EB003F61-2092-4F78-A226-031035912EB4}" srcOrd="9" destOrd="0" presId="urn:microsoft.com/office/officeart/2005/8/layout/lProcess2"/>
    <dgm:cxn modelId="{46CA387F-2B19-4112-A5D3-68E010E5EC49}" type="presParOf" srcId="{A7086ACF-8AC7-41B6-B2A4-9D60F0AA59FD}" destId="{366A7777-6B2C-435E-93D7-D4B92A39A4C0}" srcOrd="10" destOrd="0" presId="urn:microsoft.com/office/officeart/2005/8/layout/lProcess2"/>
    <dgm:cxn modelId="{A693F599-591E-407B-9A86-90CEB355E4A0}" type="presParOf" srcId="{A7086ACF-8AC7-41B6-B2A4-9D60F0AA59FD}" destId="{F76B3B75-B713-464D-8660-C853BA24A063}" srcOrd="11" destOrd="0" presId="urn:microsoft.com/office/officeart/2005/8/layout/lProcess2"/>
    <dgm:cxn modelId="{9C8A04D1-034C-49F0-8033-0B9FBA6929D7}" type="presParOf" srcId="{A7086ACF-8AC7-41B6-B2A4-9D60F0AA59FD}" destId="{B7198047-D76F-4C56-B854-BAF1ACFF02F2}" srcOrd="12" destOrd="0" presId="urn:microsoft.com/office/officeart/2005/8/layout/lProcess2"/>
    <dgm:cxn modelId="{367F0E4B-5B8D-42DB-9CBE-D7439F4E25AD}" type="presParOf" srcId="{BD711EAF-2108-4E81-B0FE-A92D70A2E169}" destId="{B883891A-C09C-4437-8930-2155EE31AB24}" srcOrd="3" destOrd="0" presId="urn:microsoft.com/office/officeart/2005/8/layout/lProcess2"/>
    <dgm:cxn modelId="{335FCED9-D8E0-4464-BE23-1082204CD720}" type="presParOf" srcId="{BD711EAF-2108-4E81-B0FE-A92D70A2E169}" destId="{EF0EE94C-6B21-4058-8D70-66BFDE4EE3A8}" srcOrd="4" destOrd="0" presId="urn:microsoft.com/office/officeart/2005/8/layout/lProcess2"/>
    <dgm:cxn modelId="{21DB4D41-AC03-408C-9F00-7F7C3DD1D154}" type="presParOf" srcId="{EF0EE94C-6B21-4058-8D70-66BFDE4EE3A8}" destId="{A6616CAC-9AAE-4337-B661-01AAE264B637}" srcOrd="0" destOrd="0" presId="urn:microsoft.com/office/officeart/2005/8/layout/lProcess2"/>
    <dgm:cxn modelId="{E2444EE2-0614-4447-AA81-75BA24305D7A}" type="presParOf" srcId="{EF0EE94C-6B21-4058-8D70-66BFDE4EE3A8}" destId="{EF8CC949-11C9-4148-B52C-2BB270F1F967}" srcOrd="1" destOrd="0" presId="urn:microsoft.com/office/officeart/2005/8/layout/lProcess2"/>
    <dgm:cxn modelId="{26491E16-5FD7-4CD1-AE35-A2F17D4381C8}" type="presParOf" srcId="{EF0EE94C-6B21-4058-8D70-66BFDE4EE3A8}" destId="{C60D1954-CB80-4731-B2BC-F5FD16F30583}" srcOrd="2" destOrd="0" presId="urn:microsoft.com/office/officeart/2005/8/layout/lProcess2"/>
    <dgm:cxn modelId="{64DDFF1E-F80C-4D30-AC85-419A738F6318}" type="presParOf" srcId="{C60D1954-CB80-4731-B2BC-F5FD16F30583}" destId="{79D0A388-F362-4CBD-BC37-0806464EE381}" srcOrd="0" destOrd="0" presId="urn:microsoft.com/office/officeart/2005/8/layout/lProcess2"/>
    <dgm:cxn modelId="{E1B64175-9942-4667-8DB9-7191931EDE5A}" type="presParOf" srcId="{79D0A388-F362-4CBD-BC37-0806464EE381}" destId="{678A97B3-5443-4D00-B0EB-33B85F90B871}" srcOrd="0" destOrd="0" presId="urn:microsoft.com/office/officeart/2005/8/layout/lProcess2"/>
    <dgm:cxn modelId="{9A09CE56-8258-484A-AF98-F45DF9F92508}" type="presParOf" srcId="{79D0A388-F362-4CBD-BC37-0806464EE381}" destId="{930D0439-816A-4EB3-8AF6-D0624B8310EC}" srcOrd="1" destOrd="0" presId="urn:microsoft.com/office/officeart/2005/8/layout/lProcess2"/>
    <dgm:cxn modelId="{1AF5F497-9AC0-4A23-A086-26A05E3C28A6}" type="presParOf" srcId="{79D0A388-F362-4CBD-BC37-0806464EE381}" destId="{FBE1B95B-517B-4198-919C-1BFCBA6995BE}" srcOrd="2" destOrd="0" presId="urn:microsoft.com/office/officeart/2005/8/layout/lProcess2"/>
    <dgm:cxn modelId="{3A62CDC9-6EE6-44EF-86BC-B3EDA6DC8FDC}" type="presParOf" srcId="{BD711EAF-2108-4E81-B0FE-A92D70A2E169}" destId="{B523A53B-CE46-4201-B227-E23316EC1676}" srcOrd="5" destOrd="0" presId="urn:microsoft.com/office/officeart/2005/8/layout/lProcess2"/>
    <dgm:cxn modelId="{5F64273C-AD7E-4033-8F58-D5B9F4272989}" type="presParOf" srcId="{BD711EAF-2108-4E81-B0FE-A92D70A2E169}" destId="{2E2C2E29-19CB-4C23-B70B-E0EA2DBBDA05}" srcOrd="6" destOrd="0" presId="urn:microsoft.com/office/officeart/2005/8/layout/lProcess2"/>
    <dgm:cxn modelId="{0101EBBA-330E-40F7-AB42-57EF93A26A6E}" type="presParOf" srcId="{2E2C2E29-19CB-4C23-B70B-E0EA2DBBDA05}" destId="{AD1259B2-A3E4-4A90-A64A-FBD775FF422A}" srcOrd="0" destOrd="0" presId="urn:microsoft.com/office/officeart/2005/8/layout/lProcess2"/>
    <dgm:cxn modelId="{C9C1751B-6AA8-4B73-9BA2-C988828FC398}" type="presParOf" srcId="{2E2C2E29-19CB-4C23-B70B-E0EA2DBBDA05}" destId="{4BB4DE93-4C10-4454-8521-6E49F56EA3C1}" srcOrd="1" destOrd="0" presId="urn:microsoft.com/office/officeart/2005/8/layout/lProcess2"/>
    <dgm:cxn modelId="{E4BC8147-3738-408B-B64B-8FC9307336EC}" type="presParOf" srcId="{2E2C2E29-19CB-4C23-B70B-E0EA2DBBDA05}" destId="{B33C8088-DB82-4BAE-BFCC-531FF71B09F4}" srcOrd="2" destOrd="0" presId="urn:microsoft.com/office/officeart/2005/8/layout/lProcess2"/>
    <dgm:cxn modelId="{0802AFE6-DDEB-43FD-9E16-AD2C893AFE0B}" type="presParOf" srcId="{B33C8088-DB82-4BAE-BFCC-531FF71B09F4}" destId="{0DFF94C5-952D-4A76-A372-B1C72137BEBF}" srcOrd="0" destOrd="0" presId="urn:microsoft.com/office/officeart/2005/8/layout/lProcess2"/>
    <dgm:cxn modelId="{D570D360-14F5-4883-823F-49774CC39C71}" type="presParOf" srcId="{0DFF94C5-952D-4A76-A372-B1C72137BEBF}" destId="{7E460DC3-BE72-42ED-B8EC-2B1D47D69D00}" srcOrd="0" destOrd="0" presId="urn:microsoft.com/office/officeart/2005/8/layout/lProcess2"/>
    <dgm:cxn modelId="{4D9066C4-F332-422E-B7D6-17C01083FBF0}" type="presParOf" srcId="{BD711EAF-2108-4E81-B0FE-A92D70A2E169}" destId="{F83ED775-3086-40E6-B5B0-1E2932C2F235}" srcOrd="7" destOrd="0" presId="urn:microsoft.com/office/officeart/2005/8/layout/lProcess2"/>
    <dgm:cxn modelId="{6A2EFDFA-2B39-4508-812A-E0EE05188B03}" type="presParOf" srcId="{BD711EAF-2108-4E81-B0FE-A92D70A2E169}" destId="{36955E72-A277-41E9-9B73-389AE611CE79}" srcOrd="8" destOrd="0" presId="urn:microsoft.com/office/officeart/2005/8/layout/lProcess2"/>
    <dgm:cxn modelId="{C7D8DF62-D48D-4413-A992-684B2D37703A}" type="presParOf" srcId="{36955E72-A277-41E9-9B73-389AE611CE79}" destId="{549F3F73-E60D-4C1F-9621-EE603B4A2251}" srcOrd="0" destOrd="0" presId="urn:microsoft.com/office/officeart/2005/8/layout/lProcess2"/>
    <dgm:cxn modelId="{5801B18F-2239-4DA4-9960-3D955110768F}" type="presParOf" srcId="{36955E72-A277-41E9-9B73-389AE611CE79}" destId="{4865E24E-041E-4CD7-BF82-B5A9E54B5983}" srcOrd="1" destOrd="0" presId="urn:microsoft.com/office/officeart/2005/8/layout/lProcess2"/>
    <dgm:cxn modelId="{44BF2767-8C91-4C2F-B636-1E14EF2AE939}" type="presParOf" srcId="{36955E72-A277-41E9-9B73-389AE611CE79}" destId="{68AFA75F-8DB6-42DB-82AF-621DA8BF6D78}" srcOrd="2" destOrd="0" presId="urn:microsoft.com/office/officeart/2005/8/layout/lProcess2"/>
    <dgm:cxn modelId="{D44932A4-19B1-43CB-9EFF-4CD136DCE6E0}" type="presParOf" srcId="{68AFA75F-8DB6-42DB-82AF-621DA8BF6D78}" destId="{85E0A738-DE9A-4BE2-B990-6D183CE08BF2}" srcOrd="0" destOrd="0" presId="urn:microsoft.com/office/officeart/2005/8/layout/lProcess2"/>
    <dgm:cxn modelId="{4DAA56EC-536D-4411-8254-E1D54DE564E0}" type="presParOf" srcId="{85E0A738-DE9A-4BE2-B990-6D183CE08BF2}" destId="{678742BA-0699-4BED-BEEE-C6B6DCB5C04B}" srcOrd="0" destOrd="0" presId="urn:microsoft.com/office/officeart/2005/8/layout/lProcess2"/>
    <dgm:cxn modelId="{35F659FE-26D2-47CA-A7AE-43968F5223BC}" type="presParOf" srcId="{BD711EAF-2108-4E81-B0FE-A92D70A2E169}" destId="{D0D2DC6F-6290-4E84-AD42-3C3D88B19207}" srcOrd="9" destOrd="0" presId="urn:microsoft.com/office/officeart/2005/8/layout/lProcess2"/>
    <dgm:cxn modelId="{03518D80-196D-461F-B87B-42458C8C43DB}" type="presParOf" srcId="{BD711EAF-2108-4E81-B0FE-A92D70A2E169}" destId="{4D28E40A-69DE-4B82-A6CF-26B41FC79715}" srcOrd="10" destOrd="0" presId="urn:microsoft.com/office/officeart/2005/8/layout/lProcess2"/>
    <dgm:cxn modelId="{AE4D5480-71D0-4294-98B5-A183CB310711}" type="presParOf" srcId="{4D28E40A-69DE-4B82-A6CF-26B41FC79715}" destId="{76947EE6-532F-42B1-8528-EE2D67D07471}" srcOrd="0" destOrd="0" presId="urn:microsoft.com/office/officeart/2005/8/layout/lProcess2"/>
    <dgm:cxn modelId="{EF81A07D-431F-4300-B2AA-1F662E24DAA9}" type="presParOf" srcId="{4D28E40A-69DE-4B82-A6CF-26B41FC79715}" destId="{60D95443-D9E5-4E7C-B555-FC301CE1A52B}" srcOrd="1" destOrd="0" presId="urn:microsoft.com/office/officeart/2005/8/layout/lProcess2"/>
    <dgm:cxn modelId="{5077EA49-7C2E-4D52-A5F5-C745DB430163}" type="presParOf" srcId="{4D28E40A-69DE-4B82-A6CF-26B41FC79715}" destId="{1F0D78A0-9B0C-4CC0-B273-A944A902ABA8}" srcOrd="2" destOrd="0" presId="urn:microsoft.com/office/officeart/2005/8/layout/lProcess2"/>
    <dgm:cxn modelId="{12C165A5-C44A-4C4A-92C3-934AB4CAFB70}" type="presParOf" srcId="{1F0D78A0-9B0C-4CC0-B273-A944A902ABA8}" destId="{D991CB67-EE30-451B-AF63-2E0A72CA9B0F}" srcOrd="0" destOrd="0" presId="urn:microsoft.com/office/officeart/2005/8/layout/lProcess2"/>
    <dgm:cxn modelId="{05090296-2ECF-4AB1-B85E-4E6A4109B607}" type="presParOf" srcId="{D991CB67-EE30-451B-AF63-2E0A72CA9B0F}" destId="{B3D4C156-0BAC-455C-8456-5F6F7042BE7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7518E-6CCA-4FD1-8579-F2D6B0EEF112}">
      <dsp:nvSpPr>
        <dsp:cNvPr id="0" name=""/>
        <dsp:cNvSpPr/>
      </dsp:nvSpPr>
      <dsp:spPr>
        <a:xfrm>
          <a:off x="32559" y="0"/>
          <a:ext cx="1437343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Blocks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0275" y="17716"/>
        <a:ext cx="1401911" cy="569435"/>
      </dsp:txXfrm>
    </dsp:sp>
    <dsp:sp modelId="{5D7AD37F-D523-447D-9E79-1DE2423584BD}">
      <dsp:nvSpPr>
        <dsp:cNvPr id="0" name=""/>
        <dsp:cNvSpPr/>
      </dsp:nvSpPr>
      <dsp:spPr>
        <a:xfrm>
          <a:off x="144014" y="1008108"/>
          <a:ext cx="1274860" cy="715820"/>
        </a:xfrm>
        <a:prstGeom prst="roundRect">
          <a:avLst>
            <a:gd name="adj" fmla="val 10000"/>
          </a:avLst>
        </a:prstGeom>
        <a:solidFill>
          <a:srgbClr val="C0504D">
            <a:hueOff val="702228"/>
            <a:satOff val="-876"/>
            <a:lumOff val="20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2018/19 </a:t>
          </a:r>
          <a:r>
            <a:rPr lang="en-US" sz="11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Indicative Block allocation</a:t>
          </a:r>
          <a:endParaRPr lang="en-US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64980" y="1029074"/>
        <a:ext cx="1232928" cy="673888"/>
      </dsp:txXfrm>
    </dsp:sp>
    <dsp:sp modelId="{4A42A5CA-E763-43D0-8844-A61EACFB0C58}">
      <dsp:nvSpPr>
        <dsp:cNvPr id="0" name=""/>
        <dsp:cNvSpPr/>
      </dsp:nvSpPr>
      <dsp:spPr>
        <a:xfrm>
          <a:off x="2963835" y="0"/>
          <a:ext cx="1307817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Central Services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81551" y="17716"/>
        <a:ext cx="1272385" cy="569435"/>
      </dsp:txXfrm>
    </dsp:sp>
    <dsp:sp modelId="{A92117C6-844B-47C8-A3C6-3062B2C86956}">
      <dsp:nvSpPr>
        <dsp:cNvPr id="0" name=""/>
        <dsp:cNvSpPr/>
      </dsp:nvSpPr>
      <dsp:spPr>
        <a:xfrm>
          <a:off x="1670770" y="566692"/>
          <a:ext cx="1046253" cy="234848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rgbClr val="E8D0D0"/>
              </a:solidFill>
              <a:latin typeface="Calibri"/>
              <a:ea typeface="+mn-ea"/>
              <a:cs typeface="+mn-cs"/>
            </a:rPr>
            <a:t>N/A</a:t>
          </a:r>
        </a:p>
      </dsp:txBody>
      <dsp:txXfrm>
        <a:off x="1677648" y="573570"/>
        <a:ext cx="1032497" cy="221092"/>
      </dsp:txXfrm>
    </dsp:sp>
    <dsp:sp modelId="{925F3811-2747-4996-B66E-6B6F53A3CC49}">
      <dsp:nvSpPr>
        <dsp:cNvPr id="0" name=""/>
        <dsp:cNvSpPr/>
      </dsp:nvSpPr>
      <dsp:spPr>
        <a:xfrm>
          <a:off x="1639456" y="1043019"/>
          <a:ext cx="1046253" cy="234848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rgbClr val="E8D0D0"/>
            </a:solidFill>
            <a:latin typeface="Calibri"/>
            <a:ea typeface="+mn-ea"/>
            <a:cs typeface="+mn-cs"/>
          </a:endParaRPr>
        </a:p>
      </dsp:txBody>
      <dsp:txXfrm>
        <a:off x="1646334" y="1049897"/>
        <a:ext cx="1032497" cy="221092"/>
      </dsp:txXfrm>
    </dsp:sp>
    <dsp:sp modelId="{E60064F6-0798-4A38-94A6-9A599A4F1F95}">
      <dsp:nvSpPr>
        <dsp:cNvPr id="0" name=""/>
        <dsp:cNvSpPr/>
      </dsp:nvSpPr>
      <dsp:spPr>
        <a:xfrm>
          <a:off x="1671252" y="702650"/>
          <a:ext cx="1046253" cy="96090"/>
        </a:xfrm>
        <a:prstGeom prst="roundRect">
          <a:avLst>
            <a:gd name="adj" fmla="val 10000"/>
          </a:avLst>
        </a:prstGeom>
        <a:solidFill>
          <a:srgbClr val="C0504D">
            <a:hueOff val="1053342"/>
            <a:satOff val="-1314"/>
            <a:lumOff val="30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£2.887m</a:t>
          </a:r>
        </a:p>
      </dsp:txBody>
      <dsp:txXfrm>
        <a:off x="1674066" y="705464"/>
        <a:ext cx="1040625" cy="90462"/>
      </dsp:txXfrm>
    </dsp:sp>
    <dsp:sp modelId="{A77C8017-E2A4-4F9E-9723-2BD06ED75CE9}">
      <dsp:nvSpPr>
        <dsp:cNvPr id="0" name=""/>
        <dsp:cNvSpPr/>
      </dsp:nvSpPr>
      <dsp:spPr>
        <a:xfrm>
          <a:off x="1663426" y="820477"/>
          <a:ext cx="1046253" cy="84916"/>
        </a:xfrm>
        <a:prstGeom prst="roundRect">
          <a:avLst>
            <a:gd name="adj" fmla="val 10000"/>
          </a:avLst>
        </a:prstGeom>
        <a:solidFill>
          <a:srgbClr val="C0504D">
            <a:hueOff val="1170380"/>
            <a:satOff val="-1460"/>
            <a:lumOff val="34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£4.166m</a:t>
          </a:r>
        </a:p>
      </dsp:txBody>
      <dsp:txXfrm>
        <a:off x="1665913" y="822964"/>
        <a:ext cx="1041279" cy="79942"/>
      </dsp:txXfrm>
    </dsp:sp>
    <dsp:sp modelId="{6CF48030-6AA7-4871-95CB-592C7B821F4E}">
      <dsp:nvSpPr>
        <dsp:cNvPr id="0" name=""/>
        <dsp:cNvSpPr/>
      </dsp:nvSpPr>
      <dsp:spPr>
        <a:xfrm>
          <a:off x="1670770" y="1400107"/>
          <a:ext cx="1046253" cy="234848"/>
        </a:xfrm>
        <a:prstGeom prst="roundRect">
          <a:avLst>
            <a:gd name="adj" fmla="val 10000"/>
          </a:avLst>
        </a:prstGeom>
        <a:solidFill>
          <a:srgbClr val="E8D0D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rgbClr val="E8D0D0"/>
              </a:solidFill>
              <a:latin typeface="Calibri"/>
              <a:ea typeface="+mn-ea"/>
              <a:cs typeface="+mn-cs"/>
            </a:rPr>
            <a:t>N/A</a:t>
          </a:r>
        </a:p>
      </dsp:txBody>
      <dsp:txXfrm>
        <a:off x="1677648" y="1406985"/>
        <a:ext cx="1032497" cy="221092"/>
      </dsp:txXfrm>
    </dsp:sp>
    <dsp:sp modelId="{366A7777-6B2C-435E-93D7-D4B92A39A4C0}">
      <dsp:nvSpPr>
        <dsp:cNvPr id="0" name=""/>
        <dsp:cNvSpPr/>
      </dsp:nvSpPr>
      <dsp:spPr>
        <a:xfrm>
          <a:off x="1685700" y="1030070"/>
          <a:ext cx="1046253" cy="98791"/>
        </a:xfrm>
        <a:prstGeom prst="roundRect">
          <a:avLst>
            <a:gd name="adj" fmla="val 10000"/>
          </a:avLst>
        </a:prstGeom>
        <a:solidFill>
          <a:srgbClr val="C0504D">
            <a:hueOff val="1404456"/>
            <a:satOff val="-1752"/>
            <a:lumOff val="412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£7.054m</a:t>
          </a:r>
        </a:p>
      </dsp:txBody>
      <dsp:txXfrm>
        <a:off x="1688593" y="1032963"/>
        <a:ext cx="1040467" cy="93005"/>
      </dsp:txXfrm>
    </dsp:sp>
    <dsp:sp modelId="{B7198047-D76F-4C56-B854-BAF1ACFF02F2}">
      <dsp:nvSpPr>
        <dsp:cNvPr id="0" name=""/>
        <dsp:cNvSpPr/>
      </dsp:nvSpPr>
      <dsp:spPr>
        <a:xfrm>
          <a:off x="1693526" y="1293505"/>
          <a:ext cx="1046253" cy="109390"/>
        </a:xfrm>
        <a:prstGeom prst="roundRect">
          <a:avLst>
            <a:gd name="adj" fmla="val 10000"/>
          </a:avLst>
        </a:prstGeom>
        <a:solidFill>
          <a:srgbClr val="C0504D">
            <a:hueOff val="1521494"/>
            <a:satOff val="-1898"/>
            <a:lumOff val="44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£7.084m</a:t>
          </a:r>
        </a:p>
      </dsp:txBody>
      <dsp:txXfrm>
        <a:off x="1696730" y="1296709"/>
        <a:ext cx="1039845" cy="102982"/>
      </dsp:txXfrm>
    </dsp:sp>
    <dsp:sp modelId="{A6616CAC-9AAE-4337-B661-01AAE264B637}">
      <dsp:nvSpPr>
        <dsp:cNvPr id="0" name=""/>
        <dsp:cNvSpPr/>
      </dsp:nvSpPr>
      <dsp:spPr>
        <a:xfrm>
          <a:off x="1529121" y="0"/>
          <a:ext cx="1307817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Schools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546837" y="17716"/>
        <a:ext cx="1272385" cy="569435"/>
      </dsp:txXfrm>
    </dsp:sp>
    <dsp:sp modelId="{678A97B3-5443-4D00-B0EB-33B85F90B871}">
      <dsp:nvSpPr>
        <dsp:cNvPr id="0" name=""/>
        <dsp:cNvSpPr/>
      </dsp:nvSpPr>
      <dsp:spPr>
        <a:xfrm>
          <a:off x="1637112" y="1080122"/>
          <a:ext cx="1046253" cy="574067"/>
        </a:xfrm>
        <a:prstGeom prst="roundRect">
          <a:avLst>
            <a:gd name="adj" fmla="val 10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£205.393m</a:t>
          </a:r>
        </a:p>
      </dsp:txBody>
      <dsp:txXfrm>
        <a:off x="1653926" y="1096936"/>
        <a:ext cx="1012625" cy="540439"/>
      </dsp:txXfrm>
    </dsp:sp>
    <dsp:sp modelId="{FBE1B95B-517B-4198-919C-1BFCBA6995BE}">
      <dsp:nvSpPr>
        <dsp:cNvPr id="0" name=""/>
        <dsp:cNvSpPr/>
      </dsp:nvSpPr>
      <dsp:spPr>
        <a:xfrm>
          <a:off x="3096344" y="1080115"/>
          <a:ext cx="1046253" cy="545544"/>
        </a:xfrm>
        <a:prstGeom prst="roundRect">
          <a:avLst>
            <a:gd name="adj" fmla="val 10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£7.084m</a:t>
          </a:r>
        </a:p>
      </dsp:txBody>
      <dsp:txXfrm>
        <a:off x="3112322" y="1096093"/>
        <a:ext cx="1014297" cy="513588"/>
      </dsp:txXfrm>
    </dsp:sp>
    <dsp:sp modelId="{AD1259B2-A3E4-4A90-A64A-FBD775FF422A}">
      <dsp:nvSpPr>
        <dsp:cNvPr id="0" name=""/>
        <dsp:cNvSpPr/>
      </dsp:nvSpPr>
      <dsp:spPr>
        <a:xfrm>
          <a:off x="4398681" y="0"/>
          <a:ext cx="1307817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Early </a:t>
          </a:r>
          <a:r>
            <a:rPr lang="en-US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Years</a:t>
          </a:r>
        </a:p>
      </dsp:txBody>
      <dsp:txXfrm>
        <a:off x="4416397" y="17716"/>
        <a:ext cx="1272385" cy="569435"/>
      </dsp:txXfrm>
    </dsp:sp>
    <dsp:sp modelId="{7E460DC3-BE72-42ED-B8EC-2B1D47D69D00}">
      <dsp:nvSpPr>
        <dsp:cNvPr id="0" name=""/>
        <dsp:cNvSpPr/>
      </dsp:nvSpPr>
      <dsp:spPr>
        <a:xfrm rot="10800000" flipV="1">
          <a:off x="4498365" y="1080116"/>
          <a:ext cx="1046253" cy="584595"/>
        </a:xfrm>
        <a:prstGeom prst="roundRect">
          <a:avLst>
            <a:gd name="adj" fmla="val 10000"/>
          </a:avLst>
        </a:prstGeom>
        <a:solidFill>
          <a:srgbClr val="BD9B53"/>
        </a:solidFill>
        <a:ln w="25400" cap="flat" cmpd="sng" algn="ctr">
          <a:solidFill>
            <a:sysClr val="window" lastClr="FFFFFF">
              <a:hueOff val="0"/>
              <a:satOff val="0"/>
              <a:lum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£22.510m</a:t>
          </a:r>
        </a:p>
      </dsp:txBody>
      <dsp:txXfrm rot="-10800000">
        <a:off x="4515487" y="1097238"/>
        <a:ext cx="1012009" cy="550351"/>
      </dsp:txXfrm>
    </dsp:sp>
    <dsp:sp modelId="{549F3F73-E60D-4C1F-9621-EE603B4A2251}">
      <dsp:nvSpPr>
        <dsp:cNvPr id="0" name=""/>
        <dsp:cNvSpPr/>
      </dsp:nvSpPr>
      <dsp:spPr>
        <a:xfrm>
          <a:off x="5757699" y="0"/>
          <a:ext cx="1307817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High </a:t>
          </a:r>
          <a:r>
            <a:rPr lang="en-US" sz="2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Needs</a:t>
          </a:r>
        </a:p>
      </dsp:txBody>
      <dsp:txXfrm>
        <a:off x="5775415" y="17716"/>
        <a:ext cx="1272385" cy="569435"/>
      </dsp:txXfrm>
    </dsp:sp>
    <dsp:sp modelId="{678742BA-0699-4BED-BEEE-C6B6DCB5C04B}">
      <dsp:nvSpPr>
        <dsp:cNvPr id="0" name=""/>
        <dsp:cNvSpPr/>
      </dsp:nvSpPr>
      <dsp:spPr>
        <a:xfrm>
          <a:off x="5885583" y="1080116"/>
          <a:ext cx="1046253" cy="568868"/>
        </a:xfrm>
        <a:prstGeom prst="roundRect">
          <a:avLst>
            <a:gd name="adj" fmla="val 10000"/>
          </a:avLst>
        </a:prstGeom>
        <a:solidFill>
          <a:srgbClr val="C0504D">
            <a:hueOff val="3862253"/>
            <a:satOff val="-4817"/>
            <a:lumOff val="113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£30.366m</a:t>
          </a:r>
        </a:p>
      </dsp:txBody>
      <dsp:txXfrm>
        <a:off x="5902245" y="1096778"/>
        <a:ext cx="1012929" cy="535544"/>
      </dsp:txXfrm>
    </dsp:sp>
    <dsp:sp modelId="{76947EE6-532F-42B1-8528-EE2D67D07471}">
      <dsp:nvSpPr>
        <dsp:cNvPr id="0" name=""/>
        <dsp:cNvSpPr/>
      </dsp:nvSpPr>
      <dsp:spPr>
        <a:xfrm>
          <a:off x="7163603" y="0"/>
          <a:ext cx="1307817" cy="2016224"/>
        </a:xfrm>
        <a:prstGeom prst="roundRect">
          <a:avLst>
            <a:gd name="adj" fmla="val 10000"/>
          </a:avLst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Total</a:t>
          </a:r>
          <a:endParaRPr lang="en-US" sz="2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181319" y="17716"/>
        <a:ext cx="1272385" cy="569435"/>
      </dsp:txXfrm>
    </dsp:sp>
    <dsp:sp modelId="{B3D4C156-0BAC-455C-8456-5F6F7042BE70}">
      <dsp:nvSpPr>
        <dsp:cNvPr id="0" name=""/>
        <dsp:cNvSpPr/>
      </dsp:nvSpPr>
      <dsp:spPr>
        <a:xfrm>
          <a:off x="7344814" y="1080116"/>
          <a:ext cx="1046253" cy="592982"/>
        </a:xfrm>
        <a:prstGeom prst="roundRect">
          <a:avLst>
            <a:gd name="adj" fmla="val 10000"/>
          </a:avLst>
        </a:prstGeom>
        <a:solidFill>
          <a:srgbClr val="C0504D">
            <a:hueOff val="4564481"/>
            <a:satOff val="-5693"/>
            <a:lumOff val="1339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£265.352m</a:t>
          </a:r>
        </a:p>
      </dsp:txBody>
      <dsp:txXfrm>
        <a:off x="7362182" y="1097484"/>
        <a:ext cx="1011517" cy="558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0EB4D-F500-4B8D-8CBA-BB7940A91658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1D08D-A1BF-4D61-98A3-A42557B48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485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6AED-67D3-454B-8607-EA2099352748}" type="datetimeFigureOut">
              <a:rPr lang="en-GB" smtClean="0"/>
              <a:t>06/09/2018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F4B4F-B9EA-49E6-A8BB-2A6505F904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84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F4B4F-B9EA-49E6-A8BB-2A6505F9044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610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F4B4F-B9EA-49E6-A8BB-2A6505F9044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857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F4B4F-B9EA-49E6-A8BB-2A6505F9044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502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6145213"/>
            <a:ext cx="144938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7620000" cy="2971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791200"/>
            <a:ext cx="6858000" cy="914400"/>
          </a:xfrm>
        </p:spPr>
        <p:txBody>
          <a:bodyPr anchor="b"/>
          <a:lstStyle>
            <a:lvl1pPr marL="0" indent="0">
              <a:defRPr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9165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502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609600"/>
            <a:ext cx="203835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962650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17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188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981200"/>
            <a:ext cx="40005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438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4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47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42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7885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011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8153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Use this style for headers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81534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endParaRPr lang="en-US" altLang="en-US" smtClean="0"/>
          </a:p>
        </p:txBody>
      </p:sp>
      <p:pic>
        <p:nvPicPr>
          <p:cNvPr id="1028" name="Picture 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6145213"/>
            <a:ext cx="1449387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321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4C4C4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800">
          <a:solidFill>
            <a:srgbClr val="4C4C4C"/>
          </a:solidFill>
          <a:latin typeface="+mn-lt"/>
          <a:ea typeface="+mn-ea"/>
          <a:cs typeface="+mn-cs"/>
        </a:defRPr>
      </a:lvl1pPr>
      <a:lvl2pPr marL="762000" indent="-228600" algn="l" rtl="0" eaLnBrk="0" fontAlgn="base" hangingPunct="0">
        <a:spcBef>
          <a:spcPct val="20000"/>
        </a:spcBef>
        <a:spcAft>
          <a:spcPct val="0"/>
        </a:spcAft>
        <a:buFont typeface="Times" charset="0"/>
        <a:buChar char="•"/>
        <a:defRPr sz="2800">
          <a:solidFill>
            <a:srgbClr val="4C4C4C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Char char="-"/>
        <a:defRPr sz="2200">
          <a:solidFill>
            <a:srgbClr val="4C4C4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ttinghamschools.org.uk/business-management-support/schools-funding/consultation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634" y="1196752"/>
            <a:ext cx="7620000" cy="2971800"/>
          </a:xfrm>
        </p:spPr>
        <p:txBody>
          <a:bodyPr/>
          <a:lstStyle/>
          <a:p>
            <a:r>
              <a:rPr lang="en-GB" dirty="0" smtClean="0"/>
              <a:t>Proposals for a schools block transfer in 2019/20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589240"/>
            <a:ext cx="7071320" cy="1116360"/>
          </a:xfrm>
        </p:spPr>
        <p:txBody>
          <a:bodyPr/>
          <a:lstStyle/>
          <a:p>
            <a:r>
              <a:rPr lang="en-GB" dirty="0" smtClean="0"/>
              <a:t>Consultation briefing </a:t>
            </a:r>
          </a:p>
          <a:p>
            <a:r>
              <a:rPr lang="en-GB" dirty="0" smtClean="0"/>
              <a:t>6 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21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96" y="548680"/>
            <a:ext cx="8496944" cy="587152"/>
          </a:xfrm>
        </p:spPr>
        <p:txBody>
          <a:bodyPr/>
          <a:lstStyle/>
          <a:p>
            <a:r>
              <a:rPr lang="en-GB" sz="3200" dirty="0" smtClean="0"/>
              <a:t>How much are school budgets affected?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639" y="1268760"/>
            <a:ext cx="8153400" cy="5328592"/>
          </a:xfrm>
        </p:spPr>
        <p:txBody>
          <a:bodyPr/>
          <a:lstStyle/>
          <a:p>
            <a:pPr marL="0" indent="0"/>
            <a:r>
              <a:rPr lang="en-GB" sz="2000" dirty="0" smtClean="0"/>
              <a:t>If in 2018/19 we’d cut funding by -1.5% for </a:t>
            </a:r>
            <a:r>
              <a:rPr lang="en-GB" sz="2000" dirty="0" err="1" smtClean="0"/>
              <a:t>secondaries</a:t>
            </a:r>
            <a:r>
              <a:rPr lang="en-GB" sz="2000" dirty="0" smtClean="0"/>
              <a:t> instead of the +0.5% increase;</a:t>
            </a:r>
          </a:p>
          <a:p>
            <a:pPr marL="0" indent="0"/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S</a:t>
            </a:r>
            <a:r>
              <a:rPr lang="en-GB" sz="2000" dirty="0" smtClean="0"/>
              <a:t>econdary schools would have been worse off on average by £88k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Impacts vary according to school size &amp; level of deprivation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Impact per pupil typically between £100 &amp; £120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AP devolved schools would have above impact mitigated by 35%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If in 2018/19 we’d had flat funding instead of +0.5%;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Primaries would have forgone an average £7k funding increase, </a:t>
            </a:r>
            <a:r>
              <a:rPr lang="en-GB" sz="2000" dirty="0" err="1" smtClean="0"/>
              <a:t>secondaries</a:t>
            </a:r>
            <a:r>
              <a:rPr lang="en-GB" sz="2000" dirty="0" smtClean="0"/>
              <a:t> £24k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Impacts vary according to school size &amp; level of deprivation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O</a:t>
            </a:r>
            <a:r>
              <a:rPr lang="en-GB" sz="2000" dirty="0" smtClean="0"/>
              <a:t>n average equates to £21 per pupil in primary and £29 per pupil in the secondary phase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8942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731168"/>
          </a:xfrm>
        </p:spPr>
        <p:txBody>
          <a:bodyPr/>
          <a:lstStyle/>
          <a:p>
            <a:r>
              <a:rPr lang="en-GB" sz="3200" dirty="0" smtClean="0"/>
              <a:t>Individual school impacts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479860"/>
              </p:ext>
            </p:extLst>
          </p:nvPr>
        </p:nvGraphicFramePr>
        <p:xfrm>
          <a:off x="251520" y="3356992"/>
          <a:ext cx="8153396" cy="1783282"/>
        </p:xfrm>
        <a:graphic>
          <a:graphicData uri="http://schemas.openxmlformats.org/drawingml/2006/table">
            <a:tbl>
              <a:tblPr/>
              <a:tblGrid>
                <a:gridCol w="242609">
                  <a:extLst>
                    <a:ext uri="{9D8B030D-6E8A-4147-A177-3AD203B41FA5}">
                      <a16:colId xmlns:a16="http://schemas.microsoft.com/office/drawing/2014/main" val="3344985429"/>
                    </a:ext>
                  </a:extLst>
                </a:gridCol>
                <a:gridCol w="641181">
                  <a:extLst>
                    <a:ext uri="{9D8B030D-6E8A-4147-A177-3AD203B41FA5}">
                      <a16:colId xmlns:a16="http://schemas.microsoft.com/office/drawing/2014/main" val="3456082437"/>
                    </a:ext>
                  </a:extLst>
                </a:gridCol>
                <a:gridCol w="1748085">
                  <a:extLst>
                    <a:ext uri="{9D8B030D-6E8A-4147-A177-3AD203B41FA5}">
                      <a16:colId xmlns:a16="http://schemas.microsoft.com/office/drawing/2014/main" val="3137210981"/>
                    </a:ext>
                  </a:extLst>
                </a:gridCol>
                <a:gridCol w="435397">
                  <a:extLst>
                    <a:ext uri="{9D8B030D-6E8A-4147-A177-3AD203B41FA5}">
                      <a16:colId xmlns:a16="http://schemas.microsoft.com/office/drawing/2014/main" val="2843164179"/>
                    </a:ext>
                  </a:extLst>
                </a:gridCol>
                <a:gridCol w="528541">
                  <a:extLst>
                    <a:ext uri="{9D8B030D-6E8A-4147-A177-3AD203B41FA5}">
                      <a16:colId xmlns:a16="http://schemas.microsoft.com/office/drawing/2014/main" val="3776816223"/>
                    </a:ext>
                  </a:extLst>
                </a:gridCol>
                <a:gridCol w="528541">
                  <a:extLst>
                    <a:ext uri="{9D8B030D-6E8A-4147-A177-3AD203B41FA5}">
                      <a16:colId xmlns:a16="http://schemas.microsoft.com/office/drawing/2014/main" val="72628715"/>
                    </a:ext>
                  </a:extLst>
                </a:gridCol>
                <a:gridCol w="424566">
                  <a:extLst>
                    <a:ext uri="{9D8B030D-6E8A-4147-A177-3AD203B41FA5}">
                      <a16:colId xmlns:a16="http://schemas.microsoft.com/office/drawing/2014/main" val="2467506098"/>
                    </a:ext>
                  </a:extLst>
                </a:gridCol>
                <a:gridCol w="528541">
                  <a:extLst>
                    <a:ext uri="{9D8B030D-6E8A-4147-A177-3AD203B41FA5}">
                      <a16:colId xmlns:a16="http://schemas.microsoft.com/office/drawing/2014/main" val="31592017"/>
                    </a:ext>
                  </a:extLst>
                </a:gridCol>
                <a:gridCol w="459224">
                  <a:extLst>
                    <a:ext uri="{9D8B030D-6E8A-4147-A177-3AD203B41FA5}">
                      <a16:colId xmlns:a16="http://schemas.microsoft.com/office/drawing/2014/main" val="2568201456"/>
                    </a:ext>
                  </a:extLst>
                </a:gridCol>
                <a:gridCol w="528541">
                  <a:extLst>
                    <a:ext uri="{9D8B030D-6E8A-4147-A177-3AD203B41FA5}">
                      <a16:colId xmlns:a16="http://schemas.microsoft.com/office/drawing/2014/main" val="4039883365"/>
                    </a:ext>
                  </a:extLst>
                </a:gridCol>
                <a:gridCol w="424566">
                  <a:extLst>
                    <a:ext uri="{9D8B030D-6E8A-4147-A177-3AD203B41FA5}">
                      <a16:colId xmlns:a16="http://schemas.microsoft.com/office/drawing/2014/main" val="50704817"/>
                    </a:ext>
                  </a:extLst>
                </a:gridCol>
                <a:gridCol w="415901">
                  <a:extLst>
                    <a:ext uri="{9D8B030D-6E8A-4147-A177-3AD203B41FA5}">
                      <a16:colId xmlns:a16="http://schemas.microsoft.com/office/drawing/2014/main" val="2885139444"/>
                    </a:ext>
                  </a:extLst>
                </a:gridCol>
                <a:gridCol w="415901">
                  <a:extLst>
                    <a:ext uri="{9D8B030D-6E8A-4147-A177-3AD203B41FA5}">
                      <a16:colId xmlns:a16="http://schemas.microsoft.com/office/drawing/2014/main" val="959952102"/>
                    </a:ext>
                  </a:extLst>
                </a:gridCol>
                <a:gridCol w="415901">
                  <a:extLst>
                    <a:ext uri="{9D8B030D-6E8A-4147-A177-3AD203B41FA5}">
                      <a16:colId xmlns:a16="http://schemas.microsoft.com/office/drawing/2014/main" val="2258558834"/>
                    </a:ext>
                  </a:extLst>
                </a:gridCol>
                <a:gridCol w="415901">
                  <a:extLst>
                    <a:ext uri="{9D8B030D-6E8A-4147-A177-3AD203B41FA5}">
                      <a16:colId xmlns:a16="http://schemas.microsoft.com/office/drawing/2014/main" val="1985339050"/>
                    </a:ext>
                  </a:extLst>
                </a:gridCol>
              </a:tblGrid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 gridSpan="13"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effectLst/>
                          <a:latin typeface="Arial" panose="020B0604020202020204" pitchFamily="34" charset="0"/>
                        </a:rPr>
                        <a:t>Estimated individual school impacts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FF6D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359780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363275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285840"/>
                  </a:ext>
                </a:extLst>
              </a:tr>
              <a:tr h="103975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839567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0923757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 dirty="0">
                          <a:effectLst/>
                          <a:latin typeface="Arial" panose="020B0604020202020204" pitchFamily="34" charset="0"/>
                        </a:rPr>
                        <a:t>Please enter your 8 digit passcode in the blue box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945701"/>
                  </a:ext>
                </a:extLst>
              </a:tr>
              <a:tr h="116972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04811"/>
                  </a:ext>
                </a:extLst>
              </a:tr>
              <a:tr h="116972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effectLst/>
                          <a:latin typeface="Arial" panose="020B0604020202020204" pitchFamily="34" charset="0"/>
                        </a:rPr>
                        <a:t>Proposal A Impact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effectLst/>
                          <a:latin typeface="Arial" panose="020B0604020202020204" pitchFamily="34" charset="0"/>
                        </a:rPr>
                        <a:t>Proposal B Impact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721138"/>
                  </a:ext>
                </a:extLst>
              </a:tr>
              <a:tr h="116972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DfE 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GB" sz="600" b="1" i="0" u="none" strike="noStrike" dirty="0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School Name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October 2017 Pupil Numbers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October 2017 Pupil Numbers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210429"/>
                  </a:ext>
                </a:extLst>
              </a:tr>
              <a:tr h="31842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Funding cut 1.5%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Full Impact (1.5% cut + 0.5% increase forgone)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Full impact with 35% reimbursed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Funding cut 0.75%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Full Impact (0.75% cut + 0.5% increase forgone)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Impact of forgoing 0.5% funding increase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542578"/>
                  </a:ext>
                </a:extLst>
              </a:tr>
              <a:tr h="116972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Per Pupil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Per Pupil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6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Per Pupil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0999690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700" b="1" i="0" u="none" strike="noStrike">
                          <a:solidFill>
                            <a:srgbClr val="548235"/>
                          </a:solidFill>
                          <a:effectLst/>
                          <a:latin typeface="Arial" panose="020B0604020202020204" pitchFamily="34" charset="0"/>
                        </a:rPr>
                        <a:t>#N/A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962975"/>
                  </a:ext>
                </a:extLst>
              </a:tr>
              <a:tr h="116972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882503"/>
                  </a:ext>
                </a:extLst>
              </a:tr>
              <a:tr h="110474"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3756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8868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1556792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Available online with consultation documents at: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http://www.nottinghamschools.org.uk/business-management-support/schools-funding/consultations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73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Long term plan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53400" cy="410445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The proposed block transfer is for 2019/20 budgets only, not ongoing.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Initiatives are in place to help reduce exclusions, including imminent launch of Routes to Inclusion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Continuing dialogue with secondary schools not yet signed up to devolved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2017/18 saw start of downward trend in exclusions, with a </a:t>
            </a:r>
            <a:r>
              <a:rPr lang="en-GB" sz="2000" b="1" dirty="0" smtClean="0"/>
              <a:t>20% reduction</a:t>
            </a:r>
            <a:r>
              <a:rPr lang="en-GB" sz="2000" dirty="0" smtClean="0"/>
              <a:t> compared to the previous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Scrutiny on Nottingham’s figures from ministers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National focus on reducing exclusions from Government &amp; Ofsted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000" dirty="0" smtClean="0"/>
              <a:t>Future high needs funding increases are anticipated, but needed to address issues raised as part of SEND strategy consultation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4099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731168"/>
          </a:xfrm>
        </p:spPr>
        <p:txBody>
          <a:bodyPr/>
          <a:lstStyle/>
          <a:p>
            <a:r>
              <a:rPr lang="en-GB" sz="3200" dirty="0" smtClean="0"/>
              <a:t>Consultation questions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8153400" cy="504056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en-GB" sz="2000" dirty="0"/>
              <a:t>Do you support the principle of the LA seeking a schools block transfer in 2019/20 for the reasons outlined in </a:t>
            </a:r>
            <a:r>
              <a:rPr lang="en-GB" sz="2000" b="1" dirty="0"/>
              <a:t>section 3 </a:t>
            </a:r>
            <a:r>
              <a:rPr lang="en-GB" sz="2000" dirty="0"/>
              <a:t>of the consultation document?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/>
              <a:t>Do you agree that it is fair for the LA to seek to limit the impact of this to the secondary phase and therefore support a request to the Secretary of State to enable us to treat primary and secondary schools differently?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/>
              <a:t>Do you agree that the LA should seek to differentiate through these proposals between secondary schools that have or have not signed up to the devolved AP funding model?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GB" sz="2000" dirty="0"/>
              <a:t>Do you support Proposal A as outlined in </a:t>
            </a:r>
            <a:r>
              <a:rPr lang="en-GB" sz="2000" b="1" dirty="0"/>
              <a:t>section 4.1</a:t>
            </a:r>
            <a:r>
              <a:rPr lang="en-GB" sz="2000" dirty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In the event that we are refused permission by the Secretary of State to treat secondary schools differently to primary schools, would you be prepared to support Proposal B affecting all mainstream schools, as outlined in </a:t>
            </a:r>
            <a:r>
              <a:rPr lang="en-GB" sz="2000" b="1" dirty="0"/>
              <a:t>section 4.2</a:t>
            </a:r>
            <a:r>
              <a:rPr lang="en-GB" sz="2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685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96" y="548680"/>
            <a:ext cx="8496944" cy="587152"/>
          </a:xfrm>
        </p:spPr>
        <p:txBody>
          <a:bodyPr/>
          <a:lstStyle/>
          <a:p>
            <a:r>
              <a:rPr lang="en-GB" sz="3200" dirty="0" smtClean="0"/>
              <a:t>Timescales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153400" cy="266429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Consultation closes Wednesday 19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September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Schools Forum vote on proposals at meeting on 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October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D</a:t>
            </a:r>
            <a:r>
              <a:rPr lang="en-GB" sz="2000" dirty="0" smtClean="0"/>
              <a:t>eadline for submission of proposals to Secretary of State is 30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November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Final budget report to Schools Forum 15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January 2019</a:t>
            </a:r>
          </a:p>
        </p:txBody>
      </p:sp>
    </p:spTree>
    <p:extLst>
      <p:ext uri="{BB962C8B-B14F-4D97-AF65-F5344CB8AC3E}">
        <p14:creationId xmlns:p14="http://schemas.microsoft.com/office/powerpoint/2010/main" val="23260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Any questions?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368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Aims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484712"/>
          </a:xfrm>
        </p:spPr>
        <p:txBody>
          <a:bodyPr/>
          <a:lstStyle/>
          <a:p>
            <a:pPr marL="0" indent="0"/>
            <a:r>
              <a:rPr lang="en-GB" dirty="0" smtClean="0"/>
              <a:t>To give heads &amp; chairs of governors an understanding of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 smtClean="0"/>
              <a:t>What</a:t>
            </a:r>
            <a:r>
              <a:rPr lang="en-GB" dirty="0" smtClean="0"/>
              <a:t> the proposals are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 smtClean="0"/>
              <a:t>Why</a:t>
            </a:r>
            <a:r>
              <a:rPr lang="en-GB" dirty="0" smtClean="0"/>
              <a:t> we need to pursue them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b="1" dirty="0" smtClean="0"/>
              <a:t>How</a:t>
            </a:r>
            <a:r>
              <a:rPr lang="en-GB" dirty="0" smtClean="0"/>
              <a:t> this affects your school</a:t>
            </a:r>
          </a:p>
          <a:p>
            <a:pPr marL="0" indent="0"/>
            <a:endParaRPr lang="en-GB" b="1" dirty="0" smtClean="0"/>
          </a:p>
          <a:p>
            <a:pPr marL="0" indent="0"/>
            <a:r>
              <a:rPr lang="en-GB" dirty="0" smtClean="0"/>
              <a:t>To invite questions, feedback and encourage a high response rate to the consultation</a:t>
            </a:r>
            <a:endParaRPr lang="en-GB" dirty="0"/>
          </a:p>
          <a:p>
            <a:pPr marL="0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49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148332566"/>
              </p:ext>
            </p:extLst>
          </p:nvPr>
        </p:nvGraphicFramePr>
        <p:xfrm>
          <a:off x="395536" y="1124744"/>
          <a:ext cx="8475980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Straight Connector 10"/>
          <p:cNvCxnSpPr/>
          <p:nvPr/>
        </p:nvCxnSpPr>
        <p:spPr bwMode="auto">
          <a:xfrm>
            <a:off x="2555776" y="3140968"/>
            <a:ext cx="0" cy="4320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2555776" y="3573016"/>
            <a:ext cx="424847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6804248" y="3140968"/>
            <a:ext cx="0" cy="43204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Rounded Rectangle 15"/>
          <p:cNvSpPr/>
          <p:nvPr/>
        </p:nvSpPr>
        <p:spPr bwMode="auto">
          <a:xfrm>
            <a:off x="2915816" y="3717033"/>
            <a:ext cx="3312368" cy="28803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Maximum 0.5% Block Transfer</a:t>
            </a:r>
            <a:r>
              <a:rPr kumimoji="0" lang="en-GB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GB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= £1.027m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18864" y="363116"/>
            <a:ext cx="8153400" cy="659160"/>
          </a:xfrm>
        </p:spPr>
        <p:txBody>
          <a:bodyPr/>
          <a:lstStyle/>
          <a:p>
            <a:r>
              <a:rPr lang="en-GB" sz="3200" dirty="0" smtClean="0"/>
              <a:t>What is a “schools block transfer”?</a:t>
            </a:r>
            <a:endParaRPr lang="en-GB" sz="3200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680971" y="4293096"/>
            <a:ext cx="8153400" cy="23042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Results in delegated budgets for schools being lower than they would have been.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Requires consultation with schools &amp; Schools Forum (SF) approval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Requests for </a:t>
            </a:r>
            <a:r>
              <a:rPr lang="en-GB" sz="2000" dirty="0"/>
              <a:t>t</a:t>
            </a:r>
            <a:r>
              <a:rPr lang="en-GB" sz="2000" dirty="0" smtClean="0"/>
              <a:t>ransfers in excess of 0.5% or that do not have support of SF can be submitted to Secretary of State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0" indent="0"/>
            <a:endParaRPr lang="en-GB" sz="2000" dirty="0" smtClean="0"/>
          </a:p>
          <a:p>
            <a:pPr marL="0" indent="0"/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pPr marL="0" indent="0"/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57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8153400" cy="659160"/>
          </a:xfrm>
        </p:spPr>
        <p:txBody>
          <a:bodyPr/>
          <a:lstStyle/>
          <a:p>
            <a:r>
              <a:rPr lang="en-GB" sz="3200" dirty="0" smtClean="0"/>
              <a:t>Growth in permanent exclusions</a:t>
            </a:r>
            <a:endParaRPr lang="en-GB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208" y="1340768"/>
            <a:ext cx="7342584" cy="4793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866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515144"/>
          </a:xfrm>
        </p:spPr>
        <p:txBody>
          <a:bodyPr/>
          <a:lstStyle/>
          <a:p>
            <a:r>
              <a:rPr lang="en-GB" sz="3200" dirty="0" smtClean="0"/>
              <a:t>Impact on PRU pupils on roll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022112"/>
              </p:ext>
            </p:extLst>
          </p:nvPr>
        </p:nvGraphicFramePr>
        <p:xfrm>
          <a:off x="467544" y="1268760"/>
          <a:ext cx="81534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522920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4C4C4C"/>
                </a:solidFill>
              </a:rPr>
              <a:t>Doubling of PRU pupil numbers between 2014 and 2017, an increase of 137 pupils to be funded from high needs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err="1" smtClean="0">
                <a:solidFill>
                  <a:srgbClr val="4C4C4C"/>
                </a:solidFill>
              </a:rPr>
              <a:t>Denewood</a:t>
            </a:r>
            <a:r>
              <a:rPr lang="en-GB" sz="2000" dirty="0" smtClean="0">
                <a:solidFill>
                  <a:srgbClr val="4C4C4C"/>
                </a:solidFill>
              </a:rPr>
              <a:t> PRU numbers </a:t>
            </a:r>
            <a:r>
              <a:rPr lang="en-GB" sz="2000" dirty="0">
                <a:solidFill>
                  <a:srgbClr val="4C4C4C"/>
                </a:solidFill>
              </a:rPr>
              <a:t>16% lower in 2018 than 2017</a:t>
            </a:r>
          </a:p>
        </p:txBody>
      </p:sp>
    </p:spTree>
    <p:extLst>
      <p:ext uri="{BB962C8B-B14F-4D97-AF65-F5344CB8AC3E}">
        <p14:creationId xmlns:p14="http://schemas.microsoft.com/office/powerpoint/2010/main" val="17847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796" y="548680"/>
            <a:ext cx="8496944" cy="587152"/>
          </a:xfrm>
        </p:spPr>
        <p:txBody>
          <a:bodyPr/>
          <a:lstStyle/>
          <a:p>
            <a:r>
              <a:rPr lang="en-GB" sz="3200" dirty="0" smtClean="0"/>
              <a:t>LA response to date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153400" cy="25202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Exclusions/behaviour taskforce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Routes to inclusion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Seeking City-wide adoption of a devolved AP funding model for secondary schools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Liaison with RSC about high excluding schools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Plugging the gap in the high needs budget with funding from DSG reserves: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533400" lvl="1" indent="0">
              <a:buNone/>
            </a:pPr>
            <a:endParaRPr lang="en-GB" sz="2000" i="1" dirty="0" smtClean="0"/>
          </a:p>
          <a:p>
            <a:pPr marL="0" indent="0"/>
            <a:endParaRPr lang="en-GB" sz="2000" dirty="0" smtClean="0"/>
          </a:p>
          <a:p>
            <a:pPr marL="0" indent="0"/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50334"/>
              </p:ext>
            </p:extLst>
          </p:nvPr>
        </p:nvGraphicFramePr>
        <p:xfrm>
          <a:off x="1475656" y="3895252"/>
          <a:ext cx="504056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5054">
                  <a:extLst>
                    <a:ext uri="{9D8B030D-6E8A-4147-A177-3AD203B41FA5}">
                      <a16:colId xmlns:a16="http://schemas.microsoft.com/office/drawing/2014/main" val="904170314"/>
                    </a:ext>
                  </a:extLst>
                </a:gridCol>
                <a:gridCol w="2755506">
                  <a:extLst>
                    <a:ext uri="{9D8B030D-6E8A-4147-A177-3AD203B41FA5}">
                      <a16:colId xmlns:a16="http://schemas.microsoft.com/office/drawing/2014/main" val="2692358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Financial Year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Draw on DSG reserve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5985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2015/16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£1.6m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9491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2016/17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£2.5m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954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2017/18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£2.4m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734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2018/19 (budgeted)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£2.8m</a:t>
                      </a:r>
                      <a:endParaRPr lang="en-GB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174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36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803176"/>
          </a:xfrm>
        </p:spPr>
        <p:txBody>
          <a:bodyPr/>
          <a:lstStyle/>
          <a:p>
            <a:r>
              <a:rPr lang="en-GB" sz="3200" dirty="0" smtClean="0"/>
              <a:t>Why we need to act now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53400" cy="48965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10 out of 17 secondary </a:t>
            </a:r>
            <a:r>
              <a:rPr lang="en-GB" sz="2000" dirty="0"/>
              <a:t>schools/trusts have </a:t>
            </a:r>
            <a:r>
              <a:rPr lang="en-GB" sz="2000" dirty="0" smtClean="0"/>
              <a:t>committed to </a:t>
            </a:r>
            <a:r>
              <a:rPr lang="en-GB" sz="2000" dirty="0"/>
              <a:t>the latest devolved AP model which would have brought the budget back onto a sustainable footing after 2 years.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There is now only </a:t>
            </a:r>
            <a:r>
              <a:rPr lang="en-GB" sz="2000" b="1" dirty="0"/>
              <a:t>c£3m</a:t>
            </a:r>
            <a:r>
              <a:rPr lang="en-GB" sz="2000" dirty="0"/>
              <a:t> left uncommitted in reserves. </a:t>
            </a:r>
            <a:endParaRPr lang="en-GB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Once reserves are exhausted we will have to find a way to balance the high needs budget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Risks to our SEND strategy and provision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A schools block transfer is allowed in 2019/20 but may not be in future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To retain a contingency in our DSG reserve</a:t>
            </a:r>
          </a:p>
          <a:p>
            <a:pPr marL="0" indent="0"/>
            <a:endParaRPr lang="en-GB" sz="2000" dirty="0"/>
          </a:p>
          <a:p>
            <a:pPr marL="0" indent="0"/>
            <a:r>
              <a:rPr lang="en-GB" sz="2000" dirty="0" smtClean="0"/>
              <a:t>Proposals are intended to cover the majority of the cost of excess exclusions in 2018/19 and 2019/20 over and above the level budgeted in the AP devolved model, estimated at £1.3m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2138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Proposals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53400" cy="4968552"/>
          </a:xfrm>
        </p:spPr>
        <p:txBody>
          <a:bodyPr/>
          <a:lstStyle/>
          <a:p>
            <a:pPr marL="0" indent="0"/>
            <a:r>
              <a:rPr lang="en-GB" sz="2000" dirty="0" smtClean="0"/>
              <a:t>We are recommending an approach that;</a:t>
            </a:r>
          </a:p>
          <a:p>
            <a:pPr marL="876300" lvl="1" indent="-457200">
              <a:buFont typeface="+mj-lt"/>
              <a:buAutoNum type="alphaLcParenR"/>
            </a:pPr>
            <a:r>
              <a:rPr lang="en-GB" sz="2000" dirty="0" smtClean="0"/>
              <a:t>limits the impact to the secondary phase (1.5% cut in funding per pupil)</a:t>
            </a:r>
          </a:p>
          <a:p>
            <a:pPr marL="876300" lvl="1" indent="-457200">
              <a:buFont typeface="+mj-lt"/>
              <a:buAutoNum type="alphaLcParenR"/>
            </a:pPr>
            <a:r>
              <a:rPr lang="en-GB" sz="2000" dirty="0"/>
              <a:t>r</a:t>
            </a:r>
            <a:r>
              <a:rPr lang="en-GB" sz="2000" dirty="0" smtClean="0"/>
              <a:t>ecognises those schools that have signed up to the devolved AP model (35% reimbursement through devolved allocation)</a:t>
            </a:r>
          </a:p>
          <a:p>
            <a:pPr marL="876300" lvl="1" indent="-457200">
              <a:buFont typeface="+mj-lt"/>
              <a:buAutoNum type="alphaLcParenR"/>
            </a:pPr>
            <a:endParaRPr lang="en-GB" sz="2000" dirty="0"/>
          </a:p>
          <a:p>
            <a:pPr marL="0" indent="0"/>
            <a:r>
              <a:rPr lang="en-GB" sz="2000" dirty="0" smtClean="0"/>
              <a:t>BUT, both aspects will require Secretary of State approval</a:t>
            </a:r>
          </a:p>
          <a:p>
            <a:pPr marL="0" indent="0"/>
            <a:endParaRPr lang="en-GB" sz="2000" dirty="0"/>
          </a:p>
          <a:p>
            <a:pPr marL="876300" lvl="1" indent="-457200">
              <a:buFont typeface="+mj-lt"/>
              <a:buAutoNum type="alphaLcParenR"/>
            </a:pPr>
            <a:r>
              <a:rPr lang="en-GB" sz="2000" dirty="0" smtClean="0"/>
              <a:t>in order to set the MFG at a different level for secondary compared to primary</a:t>
            </a:r>
          </a:p>
          <a:p>
            <a:pPr marL="876300" lvl="1" indent="-457200">
              <a:buFont typeface="+mj-lt"/>
              <a:buAutoNum type="alphaLcParenR"/>
            </a:pPr>
            <a:r>
              <a:rPr lang="en-GB" sz="2000" dirty="0" smtClean="0"/>
              <a:t>for a higher than 0.5% block transfer, partly so we can afford the reimbursement to participating schools</a:t>
            </a:r>
          </a:p>
          <a:p>
            <a:pPr marL="0" indent="0"/>
            <a:endParaRPr lang="en-GB" sz="2000" dirty="0" smtClean="0"/>
          </a:p>
          <a:p>
            <a:pPr marL="0" indent="0"/>
            <a:r>
              <a:rPr lang="en-GB" sz="2000" dirty="0"/>
              <a:t>A</a:t>
            </a:r>
            <a:r>
              <a:rPr lang="en-GB" sz="2000" dirty="0" smtClean="0"/>
              <a:t>n estimated £1.265m would be generated (0.62%)</a:t>
            </a:r>
            <a:endParaRPr lang="en-GB" sz="2000" dirty="0"/>
          </a:p>
          <a:p>
            <a:pPr marL="0" indent="0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333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Fall back plan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8153400" cy="477274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We need fall back plans that are within our powers to agree locally at Schools Forum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If it is the &gt;0.5% that is not agreed, we would seek to apply a universal funding cut of around 0.75% per pupil across all secondary schools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 smtClean="0"/>
              <a:t>If it is the differential primary/secondary funding that is not allowed, we would seek to withhold the anticipated 0.5% per pupil funding increase across all City schools leading to flat funding (before pay grant)</a:t>
            </a:r>
            <a:endParaRPr lang="en-GB" sz="2000" dirty="0"/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0" indent="0"/>
            <a:r>
              <a:rPr lang="en-GB" sz="2000" dirty="0" smtClean="0"/>
              <a:t>The consultation questions seek to enable us to distinguish levels of support for all scenarios, to help support the Secretary of State and Schools Forum with their decision making.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3994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3731</TotalTime>
  <Words>1159</Words>
  <Application>Microsoft Office PowerPoint</Application>
  <PresentationFormat>On-screen Show (4:3)</PresentationFormat>
  <Paragraphs>184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</vt:lpstr>
      <vt:lpstr>Blank Presentation</vt:lpstr>
      <vt:lpstr>Proposals for a schools block transfer in 2019/20</vt:lpstr>
      <vt:lpstr>Aims</vt:lpstr>
      <vt:lpstr>What is a “schools block transfer”?</vt:lpstr>
      <vt:lpstr>Growth in permanent exclusions</vt:lpstr>
      <vt:lpstr>Impact on PRU pupils on roll</vt:lpstr>
      <vt:lpstr>LA response to date</vt:lpstr>
      <vt:lpstr>Why we need to act now</vt:lpstr>
      <vt:lpstr>Proposals</vt:lpstr>
      <vt:lpstr>Fall back plan</vt:lpstr>
      <vt:lpstr>How much are school budgets affected?</vt:lpstr>
      <vt:lpstr>Individual school impacts</vt:lpstr>
      <vt:lpstr>Long term plan</vt:lpstr>
      <vt:lpstr>Consultation questions</vt:lpstr>
      <vt:lpstr>Timescales</vt:lpstr>
      <vt:lpstr>Any questions?</vt:lpstr>
    </vt:vector>
  </TitlesOfParts>
  <Company>Nottingham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for a schools national funding formula</dc:title>
  <dc:creator>Julia Holmes</dc:creator>
  <cp:lastModifiedBy>Sukhmanie Kaur</cp:lastModifiedBy>
  <cp:revision>164</cp:revision>
  <cp:lastPrinted>2018-08-10T11:58:55Z</cp:lastPrinted>
  <dcterms:created xsi:type="dcterms:W3CDTF">2016-03-30T08:41:37Z</dcterms:created>
  <dcterms:modified xsi:type="dcterms:W3CDTF">2018-09-06T12:14:38Z</dcterms:modified>
</cp:coreProperties>
</file>